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5" r:id="rId3"/>
    <p:sldId id="288" r:id="rId4"/>
    <p:sldId id="270" r:id="rId5"/>
    <p:sldId id="269" r:id="rId6"/>
    <p:sldId id="258" r:id="rId7"/>
    <p:sldId id="278" r:id="rId8"/>
    <p:sldId id="284" r:id="rId9"/>
    <p:sldId id="285" r:id="rId10"/>
    <p:sldId id="267" r:id="rId11"/>
    <p:sldId id="260" r:id="rId12"/>
    <p:sldId id="286" r:id="rId13"/>
    <p:sldId id="266" r:id="rId14"/>
    <p:sldId id="281" r:id="rId15"/>
    <p:sldId id="279" r:id="rId16"/>
    <p:sldId id="275" r:id="rId17"/>
    <p:sldId id="264" r:id="rId18"/>
    <p:sldId id="259" r:id="rId19"/>
    <p:sldId id="282" r:id="rId20"/>
    <p:sldId id="283"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han Durocher" initials="ND" lastIdx="3" clrIdx="0">
    <p:extLst>
      <p:ext uri="{19B8F6BF-5375-455C-9EA6-DF929625EA0E}">
        <p15:presenceInfo xmlns:p15="http://schemas.microsoft.com/office/powerpoint/2012/main" userId="S::nadur20@student.sdu.dk::f3f7633b-1ee7-4a96-abd0-7bcc4a48b2e6" providerId="AD"/>
      </p:ext>
    </p:extLst>
  </p:cmAuthor>
  <p:cmAuthor id="2" name="Karol Szurkowski" initials="KS" lastIdx="1" clrIdx="1">
    <p:extLst>
      <p:ext uri="{19B8F6BF-5375-455C-9EA6-DF929625EA0E}">
        <p15:presenceInfo xmlns:p15="http://schemas.microsoft.com/office/powerpoint/2012/main" userId="S::kaszu19@student.sdu.dk::b36e971f-5f38-44d8-aaeb-30efa20aa9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81B"/>
    <a:srgbClr val="0B70C2"/>
    <a:srgbClr val="B7B7B7"/>
    <a:srgbClr val="17AB61"/>
    <a:srgbClr val="EC47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00C43D-FF5D-4E4C-B814-71C1BB520F50}" v="4107" dt="2021-01-18T10:49:05.856"/>
    <p1510:client id="{4C7744E5-0F33-0C4A-9F77-35FAD0F2AE15}" v="5598" dt="2021-01-18T10:29:08.125"/>
    <p1510:client id="{A841EF9B-E558-46AC-B6CE-ACAF4F03336C}" v="2" dt="2021-01-17T19:20:36.803"/>
    <p1510:client id="{E6FD564C-6C41-4366-9A32-9DF3ED789354}" v="4831" dt="2021-01-18T09:43:09.780"/>
    <p1510:client id="{FCE7231B-6567-5B03-E694-6031BE1184D1}" v="428" dt="2021-01-17T15:22:42.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549" autoAdjust="0"/>
  </p:normalViewPr>
  <p:slideViewPr>
    <p:cSldViewPr snapToGrid="0">
      <p:cViewPr varScale="1">
        <p:scale>
          <a:sx n="95" d="100"/>
          <a:sy n="95" d="100"/>
        </p:scale>
        <p:origin x="11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ol Szurkowski" userId="S::kaszu19@student.sdu.dk::b36e971f-5f38-44d8-aaeb-30efa20aa92a" providerId="AD" clId="Web-{7E1F7C83-17EF-5587-84BB-56E9A186E563}"/>
    <pc:docChg chg="">
      <pc:chgData name="Karol Szurkowski" userId="S::kaszu19@student.sdu.dk::b36e971f-5f38-44d8-aaeb-30efa20aa92a" providerId="AD" clId="Web-{7E1F7C83-17EF-5587-84BB-56E9A186E563}" dt="2021-01-16T12:25:51.056" v="0"/>
      <pc:docMkLst>
        <pc:docMk/>
      </pc:docMkLst>
      <pc:sldChg chg="addCm">
        <pc:chgData name="Karol Szurkowski" userId="S::kaszu19@student.sdu.dk::b36e971f-5f38-44d8-aaeb-30efa20aa92a" providerId="AD" clId="Web-{7E1F7C83-17EF-5587-84BB-56E9A186E563}" dt="2021-01-16T12:25:51.056" v="0"/>
        <pc:sldMkLst>
          <pc:docMk/>
          <pc:sldMk cId="2972715434" sldId="258"/>
        </pc:sldMkLst>
      </pc:sldChg>
    </pc:docChg>
  </pc:docChgLst>
  <pc:docChgLst>
    <pc:chgData name="Karol Szurkowski" userId="S::kaszu19@student.sdu.dk::b36e971f-5f38-44d8-aaeb-30efa20aa92a" providerId="AD" clId="Web-{FCE7231B-6567-5B03-E694-6031BE1184D1}"/>
    <pc:docChg chg="delSld modSld">
      <pc:chgData name="Karol Szurkowski" userId="S::kaszu19@student.sdu.dk::b36e971f-5f38-44d8-aaeb-30efa20aa92a" providerId="AD" clId="Web-{FCE7231B-6567-5B03-E694-6031BE1184D1}" dt="2021-01-17T16:23:17.497" v="1936"/>
      <pc:docMkLst>
        <pc:docMk/>
      </pc:docMkLst>
      <pc:sldChg chg="delCm">
        <pc:chgData name="Karol Szurkowski" userId="S::kaszu19@student.sdu.dk::b36e971f-5f38-44d8-aaeb-30efa20aa92a" providerId="AD" clId="Web-{FCE7231B-6567-5B03-E694-6031BE1184D1}" dt="2021-01-17T11:56:36.218" v="2"/>
        <pc:sldMkLst>
          <pc:docMk/>
          <pc:sldMk cId="2972715434" sldId="258"/>
        </pc:sldMkLst>
      </pc:sldChg>
      <pc:sldChg chg="modNotes">
        <pc:chgData name="Karol Szurkowski" userId="S::kaszu19@student.sdu.dk::b36e971f-5f38-44d8-aaeb-30efa20aa92a" providerId="AD" clId="Web-{FCE7231B-6567-5B03-E694-6031BE1184D1}" dt="2021-01-17T15:59:07.808" v="1620"/>
        <pc:sldMkLst>
          <pc:docMk/>
          <pc:sldMk cId="3383690913" sldId="259"/>
        </pc:sldMkLst>
      </pc:sldChg>
      <pc:sldChg chg="del modNotes">
        <pc:chgData name="Karol Szurkowski" userId="S::kaszu19@student.sdu.dk::b36e971f-5f38-44d8-aaeb-30efa20aa92a" providerId="AD" clId="Web-{FCE7231B-6567-5B03-E694-6031BE1184D1}" dt="2021-01-17T12:40:07.391" v="96"/>
        <pc:sldMkLst>
          <pc:docMk/>
          <pc:sldMk cId="2777383372" sldId="263"/>
        </pc:sldMkLst>
      </pc:sldChg>
      <pc:sldChg chg="modNotes">
        <pc:chgData name="Karol Szurkowski" userId="S::kaszu19@student.sdu.dk::b36e971f-5f38-44d8-aaeb-30efa20aa92a" providerId="AD" clId="Web-{FCE7231B-6567-5B03-E694-6031BE1184D1}" dt="2021-01-17T16:23:17.497" v="1936"/>
        <pc:sldMkLst>
          <pc:docMk/>
          <pc:sldMk cId="2319604415" sldId="264"/>
        </pc:sldMkLst>
      </pc:sldChg>
      <pc:sldChg chg="modNotes">
        <pc:chgData name="Karol Szurkowski" userId="S::kaszu19@student.sdu.dk::b36e971f-5f38-44d8-aaeb-30efa20aa92a" providerId="AD" clId="Web-{FCE7231B-6567-5B03-E694-6031BE1184D1}" dt="2021-01-17T15:45:27.305" v="1526"/>
        <pc:sldMkLst>
          <pc:docMk/>
          <pc:sldMk cId="2133625749" sldId="270"/>
        </pc:sldMkLst>
      </pc:sldChg>
      <pc:sldChg chg="modNotes">
        <pc:chgData name="Karol Szurkowski" userId="S::kaszu19@student.sdu.dk::b36e971f-5f38-44d8-aaeb-30efa20aa92a" providerId="AD" clId="Web-{FCE7231B-6567-5B03-E694-6031BE1184D1}" dt="2021-01-17T16:08:55.352" v="1772"/>
        <pc:sldMkLst>
          <pc:docMk/>
          <pc:sldMk cId="1297907762" sldId="275"/>
        </pc:sldMkLst>
      </pc:sldChg>
      <pc:sldChg chg="modNotes">
        <pc:chgData name="Karol Szurkowski" userId="S::kaszu19@student.sdu.dk::b36e971f-5f38-44d8-aaeb-30efa20aa92a" providerId="AD" clId="Web-{FCE7231B-6567-5B03-E694-6031BE1184D1}" dt="2021-01-17T16:16:39.519" v="1879"/>
        <pc:sldMkLst>
          <pc:docMk/>
          <pc:sldMk cId="2362180560" sldId="279"/>
        </pc:sldMkLst>
      </pc:sldChg>
      <pc:sldChg chg="delSp modSp modNotes">
        <pc:chgData name="Karol Szurkowski" userId="S::kaszu19@student.sdu.dk::b36e971f-5f38-44d8-aaeb-30efa20aa92a" providerId="AD" clId="Web-{FCE7231B-6567-5B03-E694-6031BE1184D1}" dt="2021-01-17T16:10:15.479" v="1793"/>
        <pc:sldMkLst>
          <pc:docMk/>
          <pc:sldMk cId="297282181" sldId="281"/>
        </pc:sldMkLst>
        <pc:spChg chg="del">
          <ac:chgData name="Karol Szurkowski" userId="S::kaszu19@student.sdu.dk::b36e971f-5f38-44d8-aaeb-30efa20aa92a" providerId="AD" clId="Web-{FCE7231B-6567-5B03-E694-6031BE1184D1}" dt="2021-01-17T12:24:25.545" v="93"/>
          <ac:spMkLst>
            <pc:docMk/>
            <pc:sldMk cId="297282181" sldId="281"/>
            <ac:spMk id="4" creationId="{2E62AE08-B05E-D94E-967A-072037D96D4F}"/>
          </ac:spMkLst>
        </pc:spChg>
        <pc:spChg chg="del">
          <ac:chgData name="Karol Szurkowski" userId="S::kaszu19@student.sdu.dk::b36e971f-5f38-44d8-aaeb-30efa20aa92a" providerId="AD" clId="Web-{FCE7231B-6567-5B03-E694-6031BE1184D1}" dt="2021-01-17T12:24:22.280" v="92"/>
          <ac:spMkLst>
            <pc:docMk/>
            <pc:sldMk cId="297282181" sldId="281"/>
            <ac:spMk id="6" creationId="{B707080F-EFFB-0C4F-BD11-E7953752C6AF}"/>
          </ac:spMkLst>
        </pc:spChg>
        <pc:picChg chg="mod">
          <ac:chgData name="Karol Szurkowski" userId="S::kaszu19@student.sdu.dk::b36e971f-5f38-44d8-aaeb-30efa20aa92a" providerId="AD" clId="Web-{FCE7231B-6567-5B03-E694-6031BE1184D1}" dt="2021-01-17T12:40:34.610" v="100" actId="1076"/>
          <ac:picMkLst>
            <pc:docMk/>
            <pc:sldMk cId="297282181" sldId="281"/>
            <ac:picMk id="8" creationId="{FDBD436C-EE0D-7344-9011-799CE4F16D0F}"/>
          </ac:picMkLst>
        </pc:picChg>
        <pc:picChg chg="mod">
          <ac:chgData name="Karol Szurkowski" userId="S::kaszu19@student.sdu.dk::b36e971f-5f38-44d8-aaeb-30efa20aa92a" providerId="AD" clId="Web-{FCE7231B-6567-5B03-E694-6031BE1184D1}" dt="2021-01-17T12:40:19.032" v="98" actId="1076"/>
          <ac:picMkLst>
            <pc:docMk/>
            <pc:sldMk cId="297282181" sldId="281"/>
            <ac:picMk id="10" creationId="{F0380113-0C9E-9D4B-8785-A3E9708F9C7F}"/>
          </ac:picMkLst>
        </pc:picChg>
        <pc:picChg chg="mod">
          <ac:chgData name="Karol Szurkowski" userId="S::kaszu19@student.sdu.dk::b36e971f-5f38-44d8-aaeb-30efa20aa92a" providerId="AD" clId="Web-{FCE7231B-6567-5B03-E694-6031BE1184D1}" dt="2021-01-17T12:40:15.188" v="97" actId="1076"/>
          <ac:picMkLst>
            <pc:docMk/>
            <pc:sldMk cId="297282181" sldId="281"/>
            <ac:picMk id="12" creationId="{BFA52E9C-1DD5-EB4E-B75D-6AA0B9E9BD1C}"/>
          </ac:picMkLst>
        </pc:picChg>
      </pc:sldChg>
      <pc:sldChg chg="modSp">
        <pc:chgData name="Karol Szurkowski" userId="S::kaszu19@student.sdu.dk::b36e971f-5f38-44d8-aaeb-30efa20aa92a" providerId="AD" clId="Web-{FCE7231B-6567-5B03-E694-6031BE1184D1}" dt="2021-01-17T15:22:27.118" v="1411" actId="20577"/>
        <pc:sldMkLst>
          <pc:docMk/>
          <pc:sldMk cId="3884852062" sldId="282"/>
        </pc:sldMkLst>
        <pc:spChg chg="mod">
          <ac:chgData name="Karol Szurkowski" userId="S::kaszu19@student.sdu.dk::b36e971f-5f38-44d8-aaeb-30efa20aa92a" providerId="AD" clId="Web-{FCE7231B-6567-5B03-E694-6031BE1184D1}" dt="2021-01-17T15:22:27.118" v="1411" actId="20577"/>
          <ac:spMkLst>
            <pc:docMk/>
            <pc:sldMk cId="3884852062" sldId="282"/>
            <ac:spMk id="3" creationId="{01AC33FB-61EF-484C-9B4D-797171E0AC64}"/>
          </ac:spMkLst>
        </pc:spChg>
      </pc:sldChg>
      <pc:sldChg chg="addSp delSp modSp modNotes">
        <pc:chgData name="Karol Szurkowski" userId="S::kaszu19@student.sdu.dk::b36e971f-5f38-44d8-aaeb-30efa20aa92a" providerId="AD" clId="Web-{FCE7231B-6567-5B03-E694-6031BE1184D1}" dt="2021-01-17T15:45:03.195" v="1522"/>
        <pc:sldMkLst>
          <pc:docMk/>
          <pc:sldMk cId="3600591739" sldId="288"/>
        </pc:sldMkLst>
        <pc:spChg chg="mod">
          <ac:chgData name="Karol Szurkowski" userId="S::kaszu19@student.sdu.dk::b36e971f-5f38-44d8-aaeb-30efa20aa92a" providerId="AD" clId="Web-{FCE7231B-6567-5B03-E694-6031BE1184D1}" dt="2021-01-17T13:26:43.787" v="1126" actId="20577"/>
          <ac:spMkLst>
            <pc:docMk/>
            <pc:sldMk cId="3600591739" sldId="288"/>
            <ac:spMk id="5" creationId="{7355D4B7-3B93-4944-92FC-6829DC1C3CEF}"/>
          </ac:spMkLst>
        </pc:spChg>
        <pc:spChg chg="add del mod">
          <ac:chgData name="Karol Szurkowski" userId="S::kaszu19@student.sdu.dk::b36e971f-5f38-44d8-aaeb-30efa20aa92a" providerId="AD" clId="Web-{FCE7231B-6567-5B03-E694-6031BE1184D1}" dt="2021-01-17T13:26:47.490" v="1127"/>
          <ac:spMkLst>
            <pc:docMk/>
            <pc:sldMk cId="3600591739" sldId="288"/>
            <ac:spMk id="6" creationId="{B50B691D-971A-4BC3-88BD-49EF035C38D9}"/>
          </ac:spMkLst>
        </pc:spChg>
      </pc:sldChg>
    </pc:docChg>
  </pc:docChgLst>
  <pc:docChgLst>
    <pc:chgData name="Karol Szurkowski" userId="S::kaszu19@student.sdu.dk::b36e971f-5f38-44d8-aaeb-30efa20aa92a" providerId="AD" clId="Web-{E84AE9CD-CDD2-C613-BBE0-49A24144B3A5}"/>
    <pc:docChg chg="modSld">
      <pc:chgData name="Karol Szurkowski" userId="S::kaszu19@student.sdu.dk::b36e971f-5f38-44d8-aaeb-30efa20aa92a" providerId="AD" clId="Web-{E84AE9CD-CDD2-C613-BBE0-49A24144B3A5}" dt="2021-01-16T18:37:08.006" v="328" actId="1076"/>
      <pc:docMkLst>
        <pc:docMk/>
      </pc:docMkLst>
      <pc:sldChg chg="modSp modNotes">
        <pc:chgData name="Karol Szurkowski" userId="S::kaszu19@student.sdu.dk::b36e971f-5f38-44d8-aaeb-30efa20aa92a" providerId="AD" clId="Web-{E84AE9CD-CDD2-C613-BBE0-49A24144B3A5}" dt="2021-01-16T17:15:23.507" v="291" actId="1076"/>
        <pc:sldMkLst>
          <pc:docMk/>
          <pc:sldMk cId="2777383372" sldId="263"/>
        </pc:sldMkLst>
        <pc:picChg chg="mod">
          <ac:chgData name="Karol Szurkowski" userId="S::kaszu19@student.sdu.dk::b36e971f-5f38-44d8-aaeb-30efa20aa92a" providerId="AD" clId="Web-{E84AE9CD-CDD2-C613-BBE0-49A24144B3A5}" dt="2021-01-16T17:15:23.507" v="291" actId="1076"/>
          <ac:picMkLst>
            <pc:docMk/>
            <pc:sldMk cId="2777383372" sldId="263"/>
            <ac:picMk id="12" creationId="{622A69F2-3550-44B0-9774-A3AF3E493EF0}"/>
          </ac:picMkLst>
        </pc:picChg>
        <pc:picChg chg="mod">
          <ac:chgData name="Karol Szurkowski" userId="S::kaszu19@student.sdu.dk::b36e971f-5f38-44d8-aaeb-30efa20aa92a" providerId="AD" clId="Web-{E84AE9CD-CDD2-C613-BBE0-49A24144B3A5}" dt="2021-01-16T17:15:20.960" v="290" actId="1076"/>
          <ac:picMkLst>
            <pc:docMk/>
            <pc:sldMk cId="2777383372" sldId="263"/>
            <ac:picMk id="14" creationId="{99D835CD-B0DF-42A4-A195-63B643831E80}"/>
          </ac:picMkLst>
        </pc:picChg>
      </pc:sldChg>
      <pc:sldChg chg="modNotes">
        <pc:chgData name="Karol Szurkowski" userId="S::kaszu19@student.sdu.dk::b36e971f-5f38-44d8-aaeb-30efa20aa92a" providerId="AD" clId="Web-{E84AE9CD-CDD2-C613-BBE0-49A24144B3A5}" dt="2021-01-16T17:29:32.160" v="308"/>
        <pc:sldMkLst>
          <pc:docMk/>
          <pc:sldMk cId="1297907762" sldId="275"/>
        </pc:sldMkLst>
      </pc:sldChg>
      <pc:sldChg chg="addSp delSp modSp modNotes">
        <pc:chgData name="Karol Szurkowski" userId="S::kaszu19@student.sdu.dk::b36e971f-5f38-44d8-aaeb-30efa20aa92a" providerId="AD" clId="Web-{E84AE9CD-CDD2-C613-BBE0-49A24144B3A5}" dt="2021-01-16T18:37:08.006" v="328" actId="1076"/>
        <pc:sldMkLst>
          <pc:docMk/>
          <pc:sldMk cId="2362180560" sldId="279"/>
        </pc:sldMkLst>
        <pc:spChg chg="del">
          <ac:chgData name="Karol Szurkowski" userId="S::kaszu19@student.sdu.dk::b36e971f-5f38-44d8-aaeb-30efa20aa92a" providerId="AD" clId="Web-{E84AE9CD-CDD2-C613-BBE0-49A24144B3A5}" dt="2021-01-16T18:37:03.271" v="327"/>
          <ac:spMkLst>
            <pc:docMk/>
            <pc:sldMk cId="2362180560" sldId="279"/>
            <ac:spMk id="2" creationId="{902BCA54-E95C-4AA0-BBBC-615875C69403}"/>
          </ac:spMkLst>
        </pc:spChg>
        <pc:spChg chg="del">
          <ac:chgData name="Karol Szurkowski" userId="S::kaszu19@student.sdu.dk::b36e971f-5f38-44d8-aaeb-30efa20aa92a" providerId="AD" clId="Web-{E84AE9CD-CDD2-C613-BBE0-49A24144B3A5}" dt="2021-01-16T18:37:02.380" v="326"/>
          <ac:spMkLst>
            <pc:docMk/>
            <pc:sldMk cId="2362180560" sldId="279"/>
            <ac:spMk id="5" creationId="{EDADFC28-301D-45AC-A655-5F4535EF56CA}"/>
          </ac:spMkLst>
        </pc:spChg>
        <pc:picChg chg="del">
          <ac:chgData name="Karol Szurkowski" userId="S::kaszu19@student.sdu.dk::b36e971f-5f38-44d8-aaeb-30efa20aa92a" providerId="AD" clId="Web-{E84AE9CD-CDD2-C613-BBE0-49A24144B3A5}" dt="2021-01-16T18:36:22.237" v="310"/>
          <ac:picMkLst>
            <pc:docMk/>
            <pc:sldMk cId="2362180560" sldId="279"/>
            <ac:picMk id="4" creationId="{76980035-BC1A-4FB5-AFEF-06E17E24FF91}"/>
          </ac:picMkLst>
        </pc:picChg>
        <pc:picChg chg="add mod">
          <ac:chgData name="Karol Szurkowski" userId="S::kaszu19@student.sdu.dk::b36e971f-5f38-44d8-aaeb-30efa20aa92a" providerId="AD" clId="Web-{E84AE9CD-CDD2-C613-BBE0-49A24144B3A5}" dt="2021-01-16T18:35:47.312" v="309" actId="1076"/>
          <ac:picMkLst>
            <pc:docMk/>
            <pc:sldMk cId="2362180560" sldId="279"/>
            <ac:picMk id="6" creationId="{B0734EB3-61C2-45D2-A779-2D7C7F4B6AE3}"/>
          </ac:picMkLst>
        </pc:picChg>
        <pc:picChg chg="add mod">
          <ac:chgData name="Karol Szurkowski" userId="S::kaszu19@student.sdu.dk::b36e971f-5f38-44d8-aaeb-30efa20aa92a" providerId="AD" clId="Web-{E84AE9CD-CDD2-C613-BBE0-49A24144B3A5}" dt="2021-01-16T18:37:08.006" v="328" actId="1076"/>
          <ac:picMkLst>
            <pc:docMk/>
            <pc:sldMk cId="2362180560" sldId="279"/>
            <ac:picMk id="7" creationId="{F0C884ED-FF7C-4BD4-9E8C-EE879A874DE6}"/>
          </ac:picMkLst>
        </pc:picChg>
        <pc:picChg chg="mod">
          <ac:chgData name="Karol Szurkowski" userId="S::kaszu19@student.sdu.dk::b36e971f-5f38-44d8-aaeb-30efa20aa92a" providerId="AD" clId="Web-{E84AE9CD-CDD2-C613-BBE0-49A24144B3A5}" dt="2021-01-16T18:36:52.817" v="323" actId="1076"/>
          <ac:picMkLst>
            <pc:docMk/>
            <pc:sldMk cId="2362180560" sldId="279"/>
            <ac:picMk id="8" creationId="{7998FE65-4F23-40D4-BE94-05EE98A2FC4F}"/>
          </ac:picMkLst>
        </pc:picChg>
      </pc:sldChg>
    </pc:docChg>
  </pc:docChgLst>
  <pc:docChgLst>
    <pc:chgData name="Jan-Ruben Schmid" userId="37ef03f3-cfd2-4c33-81dc-1de5b1fa2bfc" providerId="ADAL" clId="{5DE26844-AF1E-464A-803A-EF7018BD1561}"/>
    <pc:docChg chg="undo custSel addSld modSld sldOrd">
      <pc:chgData name="Jan-Ruben Schmid" userId="37ef03f3-cfd2-4c33-81dc-1de5b1fa2bfc" providerId="ADAL" clId="{5DE26844-AF1E-464A-803A-EF7018BD1561}" dt="2020-11-28T12:25:45.255" v="160" actId="20577"/>
      <pc:docMkLst>
        <pc:docMk/>
      </pc:docMkLst>
      <pc:sldChg chg="modSp new mod">
        <pc:chgData name="Jan-Ruben Schmid" userId="37ef03f3-cfd2-4c33-81dc-1de5b1fa2bfc" providerId="ADAL" clId="{5DE26844-AF1E-464A-803A-EF7018BD1561}" dt="2020-11-28T12:20:21.587" v="34" actId="20577"/>
        <pc:sldMkLst>
          <pc:docMk/>
          <pc:sldMk cId="1971912333" sldId="256"/>
        </pc:sldMkLst>
        <pc:spChg chg="mod">
          <ac:chgData name="Jan-Ruben Schmid" userId="37ef03f3-cfd2-4c33-81dc-1de5b1fa2bfc" providerId="ADAL" clId="{5DE26844-AF1E-464A-803A-EF7018BD1561}" dt="2020-11-28T12:20:21.587" v="34" actId="20577"/>
          <ac:spMkLst>
            <pc:docMk/>
            <pc:sldMk cId="1971912333" sldId="256"/>
            <ac:spMk id="2" creationId="{4582469F-BEDA-424E-8FFC-BC068F5913CE}"/>
          </ac:spMkLst>
        </pc:spChg>
      </pc:sldChg>
      <pc:sldChg chg="modSp new mod">
        <pc:chgData name="Jan-Ruben Schmid" userId="37ef03f3-cfd2-4c33-81dc-1de5b1fa2bfc" providerId="ADAL" clId="{5DE26844-AF1E-464A-803A-EF7018BD1561}" dt="2020-11-28T12:25:45.255" v="160" actId="20577"/>
        <pc:sldMkLst>
          <pc:docMk/>
          <pc:sldMk cId="3864406925" sldId="257"/>
        </pc:sldMkLst>
        <pc:spChg chg="mod">
          <ac:chgData name="Jan-Ruben Schmid" userId="37ef03f3-cfd2-4c33-81dc-1de5b1fa2bfc" providerId="ADAL" clId="{5DE26844-AF1E-464A-803A-EF7018BD1561}" dt="2020-11-28T12:25:45.255" v="160" actId="20577"/>
          <ac:spMkLst>
            <pc:docMk/>
            <pc:sldMk cId="3864406925" sldId="257"/>
            <ac:spMk id="2" creationId="{C5A9F154-C6E2-4FBD-8CB7-060FDF223B06}"/>
          </ac:spMkLst>
        </pc:spChg>
      </pc:sldChg>
      <pc:sldChg chg="addSp delSp modSp new mod">
        <pc:chgData name="Jan-Ruben Schmid" userId="37ef03f3-cfd2-4c33-81dc-1de5b1fa2bfc" providerId="ADAL" clId="{5DE26844-AF1E-464A-803A-EF7018BD1561}" dt="2020-11-28T12:22:59.925" v="87" actId="20577"/>
        <pc:sldMkLst>
          <pc:docMk/>
          <pc:sldMk cId="2972715434" sldId="258"/>
        </pc:sldMkLst>
        <pc:spChg chg="mod">
          <ac:chgData name="Jan-Ruben Schmid" userId="37ef03f3-cfd2-4c33-81dc-1de5b1fa2bfc" providerId="ADAL" clId="{5DE26844-AF1E-464A-803A-EF7018BD1561}" dt="2020-11-28T12:22:59.925" v="87" actId="20577"/>
          <ac:spMkLst>
            <pc:docMk/>
            <pc:sldMk cId="2972715434" sldId="258"/>
            <ac:spMk id="2" creationId="{8394C265-4BAB-429E-A5D5-A8813FA8CF64}"/>
          </ac:spMkLst>
        </pc:spChg>
        <pc:spChg chg="del">
          <ac:chgData name="Jan-Ruben Schmid" userId="37ef03f3-cfd2-4c33-81dc-1de5b1fa2bfc" providerId="ADAL" clId="{5DE26844-AF1E-464A-803A-EF7018BD1561}" dt="2020-11-28T12:21:13.417" v="44"/>
          <ac:spMkLst>
            <pc:docMk/>
            <pc:sldMk cId="2972715434" sldId="258"/>
            <ac:spMk id="3" creationId="{5821420F-D3E3-4037-A2CB-DE1E0302EFCE}"/>
          </ac:spMkLst>
        </pc:spChg>
        <pc:picChg chg="add mod">
          <ac:chgData name="Jan-Ruben Schmid" userId="37ef03f3-cfd2-4c33-81dc-1de5b1fa2bfc" providerId="ADAL" clId="{5DE26844-AF1E-464A-803A-EF7018BD1561}" dt="2020-11-28T12:21:15.921" v="45" actId="27614"/>
          <ac:picMkLst>
            <pc:docMk/>
            <pc:sldMk cId="2972715434" sldId="258"/>
            <ac:picMk id="5" creationId="{519CFC96-65E3-4496-91C3-1948DE4FC0B9}"/>
          </ac:picMkLst>
        </pc:picChg>
      </pc:sldChg>
      <pc:sldChg chg="addSp delSp modSp new mod ord">
        <pc:chgData name="Jan-Ruben Schmid" userId="37ef03f3-cfd2-4c33-81dc-1de5b1fa2bfc" providerId="ADAL" clId="{5DE26844-AF1E-464A-803A-EF7018BD1561}" dt="2020-11-28T12:22:15.950" v="65"/>
        <pc:sldMkLst>
          <pc:docMk/>
          <pc:sldMk cId="3383690913" sldId="259"/>
        </pc:sldMkLst>
        <pc:spChg chg="mod">
          <ac:chgData name="Jan-Ruben Schmid" userId="37ef03f3-cfd2-4c33-81dc-1de5b1fa2bfc" providerId="ADAL" clId="{5DE26844-AF1E-464A-803A-EF7018BD1561}" dt="2020-11-28T12:21:34.151" v="54" actId="20577"/>
          <ac:spMkLst>
            <pc:docMk/>
            <pc:sldMk cId="3383690913" sldId="259"/>
            <ac:spMk id="2" creationId="{D65C9635-3FD1-4BCF-A434-89E419F714A0}"/>
          </ac:spMkLst>
        </pc:spChg>
        <pc:spChg chg="del">
          <ac:chgData name="Jan-Ruben Schmid" userId="37ef03f3-cfd2-4c33-81dc-1de5b1fa2bfc" providerId="ADAL" clId="{5DE26844-AF1E-464A-803A-EF7018BD1561}" dt="2020-11-28T12:21:53.345" v="55"/>
          <ac:spMkLst>
            <pc:docMk/>
            <pc:sldMk cId="3383690913" sldId="259"/>
            <ac:spMk id="3" creationId="{1904D47D-25EB-48A1-9824-AAA7ADE4DC89}"/>
          </ac:spMkLst>
        </pc:spChg>
        <pc:picChg chg="add mod">
          <ac:chgData name="Jan-Ruben Schmid" userId="37ef03f3-cfd2-4c33-81dc-1de5b1fa2bfc" providerId="ADAL" clId="{5DE26844-AF1E-464A-803A-EF7018BD1561}" dt="2020-11-28T12:21:54.573" v="57" actId="962"/>
          <ac:picMkLst>
            <pc:docMk/>
            <pc:sldMk cId="3383690913" sldId="259"/>
            <ac:picMk id="5" creationId="{8207D69D-119D-4671-94E7-A8309C042991}"/>
          </ac:picMkLst>
        </pc:picChg>
      </pc:sldChg>
      <pc:sldChg chg="addSp delSp modSp new mod ord modClrScheme chgLayout">
        <pc:chgData name="Jan-Ruben Schmid" userId="37ef03f3-cfd2-4c33-81dc-1de5b1fa2bfc" providerId="ADAL" clId="{5DE26844-AF1E-464A-803A-EF7018BD1561}" dt="2020-11-28T12:22:43.213" v="74" actId="962"/>
        <pc:sldMkLst>
          <pc:docMk/>
          <pc:sldMk cId="671302176" sldId="260"/>
        </pc:sldMkLst>
        <pc:spChg chg="mod ord">
          <ac:chgData name="Jan-Ruben Schmid" userId="37ef03f3-cfd2-4c33-81dc-1de5b1fa2bfc" providerId="ADAL" clId="{5DE26844-AF1E-464A-803A-EF7018BD1561}" dt="2020-11-28T12:22:28.506" v="68" actId="700"/>
          <ac:spMkLst>
            <pc:docMk/>
            <pc:sldMk cId="671302176" sldId="260"/>
            <ac:spMk id="2" creationId="{BBBB062F-7554-4AF3-AA6E-172371688A7B}"/>
          </ac:spMkLst>
        </pc:spChg>
        <pc:spChg chg="del mod ord">
          <ac:chgData name="Jan-Ruben Schmid" userId="37ef03f3-cfd2-4c33-81dc-1de5b1fa2bfc" providerId="ADAL" clId="{5DE26844-AF1E-464A-803A-EF7018BD1561}" dt="2020-11-28T12:22:28.506" v="68" actId="700"/>
          <ac:spMkLst>
            <pc:docMk/>
            <pc:sldMk cId="671302176" sldId="260"/>
            <ac:spMk id="3" creationId="{7F27648B-28E3-412E-BA95-BB1AA62E302D}"/>
          </ac:spMkLst>
        </pc:spChg>
        <pc:spChg chg="add mod ord">
          <ac:chgData name="Jan-Ruben Schmid" userId="37ef03f3-cfd2-4c33-81dc-1de5b1fa2bfc" providerId="ADAL" clId="{5DE26844-AF1E-464A-803A-EF7018BD1561}" dt="2020-11-28T12:22:28.506" v="68" actId="700"/>
          <ac:spMkLst>
            <pc:docMk/>
            <pc:sldMk cId="671302176" sldId="260"/>
            <ac:spMk id="4" creationId="{67CD2574-6243-43FD-AFD9-7900AAF8EDE3}"/>
          </ac:spMkLst>
        </pc:spChg>
        <pc:spChg chg="add del mod ord">
          <ac:chgData name="Jan-Ruben Schmid" userId="37ef03f3-cfd2-4c33-81dc-1de5b1fa2bfc" providerId="ADAL" clId="{5DE26844-AF1E-464A-803A-EF7018BD1561}" dt="2020-11-28T12:22:39.244" v="69"/>
          <ac:spMkLst>
            <pc:docMk/>
            <pc:sldMk cId="671302176" sldId="260"/>
            <ac:spMk id="5" creationId="{D7DA40F8-22E2-4E84-9163-3A6A546D13D9}"/>
          </ac:spMkLst>
        </pc:spChg>
        <pc:spChg chg="add mod ord">
          <ac:chgData name="Jan-Ruben Schmid" userId="37ef03f3-cfd2-4c33-81dc-1de5b1fa2bfc" providerId="ADAL" clId="{5DE26844-AF1E-464A-803A-EF7018BD1561}" dt="2020-11-28T12:22:28.506" v="68" actId="700"/>
          <ac:spMkLst>
            <pc:docMk/>
            <pc:sldMk cId="671302176" sldId="260"/>
            <ac:spMk id="6" creationId="{90EFDF27-81DB-47DC-9AA7-7BF81C05587B}"/>
          </ac:spMkLst>
        </pc:spChg>
        <pc:spChg chg="add del mod ord">
          <ac:chgData name="Jan-Ruben Schmid" userId="37ef03f3-cfd2-4c33-81dc-1de5b1fa2bfc" providerId="ADAL" clId="{5DE26844-AF1E-464A-803A-EF7018BD1561}" dt="2020-11-28T12:22:42.741" v="72"/>
          <ac:spMkLst>
            <pc:docMk/>
            <pc:sldMk cId="671302176" sldId="260"/>
            <ac:spMk id="7" creationId="{207DA0EE-6398-4F52-A25A-0A6C8287E34E}"/>
          </ac:spMkLst>
        </pc:spChg>
        <pc:picChg chg="add mod">
          <ac:chgData name="Jan-Ruben Schmid" userId="37ef03f3-cfd2-4c33-81dc-1de5b1fa2bfc" providerId="ADAL" clId="{5DE26844-AF1E-464A-803A-EF7018BD1561}" dt="2020-11-28T12:22:39.812" v="71" actId="962"/>
          <ac:picMkLst>
            <pc:docMk/>
            <pc:sldMk cId="671302176" sldId="260"/>
            <ac:picMk id="9" creationId="{973420FE-4444-4F5E-AEB0-86DA858D8796}"/>
          </ac:picMkLst>
        </pc:picChg>
        <pc:picChg chg="add mod">
          <ac:chgData name="Jan-Ruben Schmid" userId="37ef03f3-cfd2-4c33-81dc-1de5b1fa2bfc" providerId="ADAL" clId="{5DE26844-AF1E-464A-803A-EF7018BD1561}" dt="2020-11-28T12:22:43.213" v="74" actId="962"/>
          <ac:picMkLst>
            <pc:docMk/>
            <pc:sldMk cId="671302176" sldId="260"/>
            <ac:picMk id="11" creationId="{25789EE9-DC93-4D0B-B988-8DD4BD30154D}"/>
          </ac:picMkLst>
        </pc:picChg>
      </pc:sldChg>
      <pc:sldChg chg="addSp delSp modSp new mod modClrScheme chgLayout">
        <pc:chgData name="Jan-Ruben Schmid" userId="37ef03f3-cfd2-4c33-81dc-1de5b1fa2bfc" providerId="ADAL" clId="{5DE26844-AF1E-464A-803A-EF7018BD1561}" dt="2020-11-28T12:23:33.446" v="125" actId="20577"/>
        <pc:sldMkLst>
          <pc:docMk/>
          <pc:sldMk cId="3457149041" sldId="261"/>
        </pc:sldMkLst>
        <pc:spChg chg="mod ord">
          <ac:chgData name="Jan-Ruben Schmid" userId="37ef03f3-cfd2-4c33-81dc-1de5b1fa2bfc" providerId="ADAL" clId="{5DE26844-AF1E-464A-803A-EF7018BD1561}" dt="2020-11-28T12:23:20.760" v="92" actId="700"/>
          <ac:spMkLst>
            <pc:docMk/>
            <pc:sldMk cId="3457149041" sldId="261"/>
            <ac:spMk id="2" creationId="{D2C06CAC-FE21-4F77-99A7-4C7C846E107A}"/>
          </ac:spMkLst>
        </pc:spChg>
        <pc:spChg chg="del mod ord">
          <ac:chgData name="Jan-Ruben Schmid" userId="37ef03f3-cfd2-4c33-81dc-1de5b1fa2bfc" providerId="ADAL" clId="{5DE26844-AF1E-464A-803A-EF7018BD1561}" dt="2020-11-28T12:23:20.760" v="92" actId="700"/>
          <ac:spMkLst>
            <pc:docMk/>
            <pc:sldMk cId="3457149041" sldId="261"/>
            <ac:spMk id="3" creationId="{2AB9CE90-59AC-4E43-88F1-972099009D4A}"/>
          </ac:spMkLst>
        </pc:spChg>
        <pc:spChg chg="add mod ord">
          <ac:chgData name="Jan-Ruben Schmid" userId="37ef03f3-cfd2-4c33-81dc-1de5b1fa2bfc" providerId="ADAL" clId="{5DE26844-AF1E-464A-803A-EF7018BD1561}" dt="2020-11-28T12:23:33.446" v="125" actId="20577"/>
          <ac:spMkLst>
            <pc:docMk/>
            <pc:sldMk cId="3457149041" sldId="261"/>
            <ac:spMk id="4" creationId="{A5843BFB-55C7-4F1F-BCDD-9358E9C3D6E5}"/>
          </ac:spMkLst>
        </pc:spChg>
        <pc:spChg chg="add del mod ord">
          <ac:chgData name="Jan-Ruben Schmid" userId="37ef03f3-cfd2-4c33-81dc-1de5b1fa2bfc" providerId="ADAL" clId="{5DE26844-AF1E-464A-803A-EF7018BD1561}" dt="2020-11-28T12:23:26.438" v="98"/>
          <ac:spMkLst>
            <pc:docMk/>
            <pc:sldMk cId="3457149041" sldId="261"/>
            <ac:spMk id="5" creationId="{4C4AB345-7165-4942-ADD4-06260B774861}"/>
          </ac:spMkLst>
        </pc:spChg>
        <pc:spChg chg="add mod ord">
          <ac:chgData name="Jan-Ruben Schmid" userId="37ef03f3-cfd2-4c33-81dc-1de5b1fa2bfc" providerId="ADAL" clId="{5DE26844-AF1E-464A-803A-EF7018BD1561}" dt="2020-11-28T12:23:20.760" v="92" actId="700"/>
          <ac:spMkLst>
            <pc:docMk/>
            <pc:sldMk cId="3457149041" sldId="261"/>
            <ac:spMk id="6" creationId="{E090C0A9-2F4E-435F-A9FB-1B298AFCFE58}"/>
          </ac:spMkLst>
        </pc:spChg>
        <pc:spChg chg="add mod ord">
          <ac:chgData name="Jan-Ruben Schmid" userId="37ef03f3-cfd2-4c33-81dc-1de5b1fa2bfc" providerId="ADAL" clId="{5DE26844-AF1E-464A-803A-EF7018BD1561}" dt="2020-11-28T12:23:20.760" v="92" actId="700"/>
          <ac:spMkLst>
            <pc:docMk/>
            <pc:sldMk cId="3457149041" sldId="261"/>
            <ac:spMk id="7" creationId="{854F7D2D-911A-4C0F-8974-8410F680AC81}"/>
          </ac:spMkLst>
        </pc:spChg>
        <pc:picChg chg="add del mod">
          <ac:chgData name="Jan-Ruben Schmid" userId="37ef03f3-cfd2-4c33-81dc-1de5b1fa2bfc" providerId="ADAL" clId="{5DE26844-AF1E-464A-803A-EF7018BD1561}" dt="2020-11-28T12:23:23.899" v="97"/>
          <ac:picMkLst>
            <pc:docMk/>
            <pc:sldMk cId="3457149041" sldId="261"/>
            <ac:picMk id="9" creationId="{706EB78D-3775-4717-8D3B-DD5DF05864CF}"/>
          </ac:picMkLst>
        </pc:picChg>
        <pc:picChg chg="add mod">
          <ac:chgData name="Jan-Ruben Schmid" userId="37ef03f3-cfd2-4c33-81dc-1de5b1fa2bfc" providerId="ADAL" clId="{5DE26844-AF1E-464A-803A-EF7018BD1561}" dt="2020-11-28T12:23:29.272" v="102" actId="1076"/>
          <ac:picMkLst>
            <pc:docMk/>
            <pc:sldMk cId="3457149041" sldId="261"/>
            <ac:picMk id="11" creationId="{55520BBF-A3E3-49F0-9D49-795CC996508E}"/>
          </ac:picMkLst>
        </pc:picChg>
      </pc:sldChg>
      <pc:sldChg chg="addSp delSp modSp new mod">
        <pc:chgData name="Jan-Ruben Schmid" userId="37ef03f3-cfd2-4c33-81dc-1de5b1fa2bfc" providerId="ADAL" clId="{5DE26844-AF1E-464A-803A-EF7018BD1561}" dt="2020-11-28T12:24:26.775" v="139"/>
        <pc:sldMkLst>
          <pc:docMk/>
          <pc:sldMk cId="2006809229" sldId="262"/>
        </pc:sldMkLst>
        <pc:spChg chg="mod">
          <ac:chgData name="Jan-Ruben Schmid" userId="37ef03f3-cfd2-4c33-81dc-1de5b1fa2bfc" providerId="ADAL" clId="{5DE26844-AF1E-464A-803A-EF7018BD1561}" dt="2020-11-28T12:23:50.602" v="133" actId="20577"/>
          <ac:spMkLst>
            <pc:docMk/>
            <pc:sldMk cId="2006809229" sldId="262"/>
            <ac:spMk id="2" creationId="{08095BD9-58DC-4A5D-ADB6-ECDFDC9C9565}"/>
          </ac:spMkLst>
        </pc:spChg>
        <pc:spChg chg="add del">
          <ac:chgData name="Jan-Ruben Schmid" userId="37ef03f3-cfd2-4c33-81dc-1de5b1fa2bfc" providerId="ADAL" clId="{5DE26844-AF1E-464A-803A-EF7018BD1561}" dt="2020-11-28T12:24:20.947" v="136"/>
          <ac:spMkLst>
            <pc:docMk/>
            <pc:sldMk cId="2006809229" sldId="262"/>
            <ac:spMk id="4" creationId="{8FDDAB33-3605-4983-96A0-6045F81C870B}"/>
          </ac:spMkLst>
        </pc:spChg>
        <pc:spChg chg="del">
          <ac:chgData name="Jan-Ruben Schmid" userId="37ef03f3-cfd2-4c33-81dc-1de5b1fa2bfc" providerId="ADAL" clId="{5DE26844-AF1E-464A-803A-EF7018BD1561}" dt="2020-11-28T12:24:26.775" v="139"/>
          <ac:spMkLst>
            <pc:docMk/>
            <pc:sldMk cId="2006809229" sldId="262"/>
            <ac:spMk id="6" creationId="{D961A4BE-6E96-41AF-8F9E-BC4BBBD1401A}"/>
          </ac:spMkLst>
        </pc:spChg>
        <pc:picChg chg="add del mod">
          <ac:chgData name="Jan-Ruben Schmid" userId="37ef03f3-cfd2-4c33-81dc-1de5b1fa2bfc" providerId="ADAL" clId="{5DE26844-AF1E-464A-803A-EF7018BD1561}" dt="2020-11-28T12:24:15.801" v="135"/>
          <ac:picMkLst>
            <pc:docMk/>
            <pc:sldMk cId="2006809229" sldId="262"/>
            <ac:picMk id="8" creationId="{96FFF9CF-2923-4B8C-B9FE-6B1A8DEDEFC4}"/>
          </ac:picMkLst>
        </pc:picChg>
        <pc:picChg chg="add mod">
          <ac:chgData name="Jan-Ruben Schmid" userId="37ef03f3-cfd2-4c33-81dc-1de5b1fa2bfc" providerId="ADAL" clId="{5DE26844-AF1E-464A-803A-EF7018BD1561}" dt="2020-11-28T12:24:21.341" v="138" actId="962"/>
          <ac:picMkLst>
            <pc:docMk/>
            <pc:sldMk cId="2006809229" sldId="262"/>
            <ac:picMk id="10" creationId="{06611862-D19B-4136-B8F4-8EE516C384FA}"/>
          </ac:picMkLst>
        </pc:picChg>
        <pc:picChg chg="add mod">
          <ac:chgData name="Jan-Ruben Schmid" userId="37ef03f3-cfd2-4c33-81dc-1de5b1fa2bfc" providerId="ADAL" clId="{5DE26844-AF1E-464A-803A-EF7018BD1561}" dt="2020-11-28T12:24:26.775" v="139"/>
          <ac:picMkLst>
            <pc:docMk/>
            <pc:sldMk cId="2006809229" sldId="262"/>
            <ac:picMk id="12" creationId="{34DE57CB-8119-4EB9-862F-C6A9CF929DBE}"/>
          </ac:picMkLst>
        </pc:picChg>
      </pc:sldChg>
      <pc:sldChg chg="addSp delSp modSp new mod">
        <pc:chgData name="Jan-Ruben Schmid" userId="37ef03f3-cfd2-4c33-81dc-1de5b1fa2bfc" providerId="ADAL" clId="{5DE26844-AF1E-464A-803A-EF7018BD1561}" dt="2020-11-28T12:25:18.214" v="152"/>
        <pc:sldMkLst>
          <pc:docMk/>
          <pc:sldMk cId="2777383372" sldId="263"/>
        </pc:sldMkLst>
        <pc:spChg chg="mod">
          <ac:chgData name="Jan-Ruben Schmid" userId="37ef03f3-cfd2-4c33-81dc-1de5b1fa2bfc" providerId="ADAL" clId="{5DE26844-AF1E-464A-803A-EF7018BD1561}" dt="2020-11-28T12:24:37.077" v="148" actId="20577"/>
          <ac:spMkLst>
            <pc:docMk/>
            <pc:sldMk cId="2777383372" sldId="263"/>
            <ac:spMk id="2" creationId="{2A3C4BDD-77E4-4BCE-B814-C941AF9B21D3}"/>
          </ac:spMkLst>
        </pc:spChg>
        <pc:spChg chg="del">
          <ac:chgData name="Jan-Ruben Schmid" userId="37ef03f3-cfd2-4c33-81dc-1de5b1fa2bfc" providerId="ADAL" clId="{5DE26844-AF1E-464A-803A-EF7018BD1561}" dt="2020-11-28T12:24:53.910" v="149"/>
          <ac:spMkLst>
            <pc:docMk/>
            <pc:sldMk cId="2777383372" sldId="263"/>
            <ac:spMk id="4" creationId="{0974F777-C373-4B69-9DEE-FD7D9BE3A9A6}"/>
          </ac:spMkLst>
        </pc:spChg>
        <pc:spChg chg="del">
          <ac:chgData name="Jan-Ruben Schmid" userId="37ef03f3-cfd2-4c33-81dc-1de5b1fa2bfc" providerId="ADAL" clId="{5DE26844-AF1E-464A-803A-EF7018BD1561}" dt="2020-11-28T12:25:18.214" v="152"/>
          <ac:spMkLst>
            <pc:docMk/>
            <pc:sldMk cId="2777383372" sldId="263"/>
            <ac:spMk id="6" creationId="{9D17C68D-5E37-443F-91EB-24F60718AAD8}"/>
          </ac:spMkLst>
        </pc:spChg>
        <pc:spChg chg="add del mod">
          <ac:chgData name="Jan-Ruben Schmid" userId="37ef03f3-cfd2-4c33-81dc-1de5b1fa2bfc" providerId="ADAL" clId="{5DE26844-AF1E-464A-803A-EF7018BD1561}" dt="2020-11-28T12:25:15.552" v="151"/>
          <ac:spMkLst>
            <pc:docMk/>
            <pc:sldMk cId="2777383372" sldId="263"/>
            <ac:spMk id="10" creationId="{CE88B1BB-AAF0-4003-A943-41E29AC43780}"/>
          </ac:spMkLst>
        </pc:spChg>
        <pc:picChg chg="add del mod">
          <ac:chgData name="Jan-Ruben Schmid" userId="37ef03f3-cfd2-4c33-81dc-1de5b1fa2bfc" providerId="ADAL" clId="{5DE26844-AF1E-464A-803A-EF7018BD1561}" dt="2020-11-28T12:25:06.307" v="150" actId="478"/>
          <ac:picMkLst>
            <pc:docMk/>
            <pc:sldMk cId="2777383372" sldId="263"/>
            <ac:picMk id="8" creationId="{F7ACA90D-ABFD-4182-8100-E9666304ED02}"/>
          </ac:picMkLst>
        </pc:picChg>
        <pc:picChg chg="add mod">
          <ac:chgData name="Jan-Ruben Schmid" userId="37ef03f3-cfd2-4c33-81dc-1de5b1fa2bfc" providerId="ADAL" clId="{5DE26844-AF1E-464A-803A-EF7018BD1561}" dt="2020-11-28T12:25:15.552" v="151"/>
          <ac:picMkLst>
            <pc:docMk/>
            <pc:sldMk cId="2777383372" sldId="263"/>
            <ac:picMk id="12" creationId="{622A69F2-3550-44B0-9774-A3AF3E493EF0}"/>
          </ac:picMkLst>
        </pc:picChg>
        <pc:picChg chg="add mod">
          <ac:chgData name="Jan-Ruben Schmid" userId="37ef03f3-cfd2-4c33-81dc-1de5b1fa2bfc" providerId="ADAL" clId="{5DE26844-AF1E-464A-803A-EF7018BD1561}" dt="2020-11-28T12:25:18.214" v="152"/>
          <ac:picMkLst>
            <pc:docMk/>
            <pc:sldMk cId="2777383372" sldId="263"/>
            <ac:picMk id="14" creationId="{99D835CD-B0DF-42A4-A195-63B643831E80}"/>
          </ac:picMkLst>
        </pc:picChg>
      </pc:sldChg>
      <pc:sldChg chg="new">
        <pc:chgData name="Jan-Ruben Schmid" userId="37ef03f3-cfd2-4c33-81dc-1de5b1fa2bfc" providerId="ADAL" clId="{5DE26844-AF1E-464A-803A-EF7018BD1561}" dt="2020-11-28T12:25:23.057" v="153" actId="680"/>
        <pc:sldMkLst>
          <pc:docMk/>
          <pc:sldMk cId="2319604415" sldId="264"/>
        </pc:sldMkLst>
      </pc:sldChg>
    </pc:docChg>
  </pc:docChgLst>
  <pc:docChgLst>
    <pc:chgData name="Jan-Ruben Schmid" userId="37ef03f3-cfd2-4c33-81dc-1de5b1fa2bfc" providerId="ADAL" clId="{E6FD564C-6C41-4366-9A32-9DF3ED789354}"/>
    <pc:docChg chg="undo redo custSel mod addSld delSld modSld sldOrd addSection delSection modSection modShowInfo">
      <pc:chgData name="Jan-Ruben Schmid" userId="37ef03f3-cfd2-4c33-81dc-1de5b1fa2bfc" providerId="ADAL" clId="{E6FD564C-6C41-4366-9A32-9DF3ED789354}" dt="2021-01-18T09:43:09.780" v="5240" actId="20577"/>
      <pc:docMkLst>
        <pc:docMk/>
      </pc:docMkLst>
      <pc:sldChg chg="addSp delSp modSp add del mod modMedia setBg">
        <pc:chgData name="Jan-Ruben Schmid" userId="37ef03f3-cfd2-4c33-81dc-1de5b1fa2bfc" providerId="ADAL" clId="{E6FD564C-6C41-4366-9A32-9DF3ED789354}" dt="2021-01-18T09:00:17.766" v="5230" actId="9405"/>
        <pc:sldMkLst>
          <pc:docMk/>
          <pc:sldMk cId="1971912333" sldId="256"/>
        </pc:sldMkLst>
        <pc:spChg chg="mod">
          <ac:chgData name="Jan-Ruben Schmid" userId="37ef03f3-cfd2-4c33-81dc-1de5b1fa2bfc" providerId="ADAL" clId="{E6FD564C-6C41-4366-9A32-9DF3ED789354}" dt="2021-01-17T22:02:41.510" v="5196" actId="26606"/>
          <ac:spMkLst>
            <pc:docMk/>
            <pc:sldMk cId="1971912333" sldId="256"/>
            <ac:spMk id="2" creationId="{4582469F-BEDA-424E-8FFC-BC068F5913CE}"/>
          </ac:spMkLst>
        </pc:spChg>
        <pc:spChg chg="mod">
          <ac:chgData name="Jan-Ruben Schmid" userId="37ef03f3-cfd2-4c33-81dc-1de5b1fa2bfc" providerId="ADAL" clId="{E6FD564C-6C41-4366-9A32-9DF3ED789354}" dt="2021-01-17T22:02:41.510" v="5196" actId="26606"/>
          <ac:spMkLst>
            <pc:docMk/>
            <pc:sldMk cId="1971912333" sldId="256"/>
            <ac:spMk id="3" creationId="{6E064E8A-719D-4C45-AA2A-64F2B7495CF5}"/>
          </ac:spMkLst>
        </pc:spChg>
        <pc:spChg chg="mod">
          <ac:chgData name="Jan-Ruben Schmid" userId="37ef03f3-cfd2-4c33-81dc-1de5b1fa2bfc" providerId="ADAL" clId="{E6FD564C-6C41-4366-9A32-9DF3ED789354}" dt="2021-01-17T22:02:41.510" v="5196" actId="26606"/>
          <ac:spMkLst>
            <pc:docMk/>
            <pc:sldMk cId="1971912333" sldId="256"/>
            <ac:spMk id="5" creationId="{A0694C59-4893-E94D-A26E-B5DEE99BD0E3}"/>
          </ac:spMkLst>
        </pc:spChg>
        <pc:spChg chg="add del">
          <ac:chgData name="Jan-Ruben Schmid" userId="37ef03f3-cfd2-4c33-81dc-1de5b1fa2bfc" providerId="ADAL" clId="{E6FD564C-6C41-4366-9A32-9DF3ED789354}" dt="2021-01-15T16:56:58.139" v="1210" actId="26606"/>
          <ac:spMkLst>
            <pc:docMk/>
            <pc:sldMk cId="1971912333" sldId="256"/>
            <ac:spMk id="8" creationId="{5F18414D-1626-4996-AACB-23D3DE45B03B}"/>
          </ac:spMkLst>
        </pc:spChg>
        <pc:spChg chg="add del">
          <ac:chgData name="Jan-Ruben Schmid" userId="37ef03f3-cfd2-4c33-81dc-1de5b1fa2bfc" providerId="ADAL" clId="{E6FD564C-6C41-4366-9A32-9DF3ED789354}" dt="2021-01-15T16:56:58.139" v="1210" actId="26606"/>
          <ac:spMkLst>
            <pc:docMk/>
            <pc:sldMk cId="1971912333" sldId="256"/>
            <ac:spMk id="10" creationId="{D84C2E9E-0B5D-4B5F-9A1F-70EBDCE39034}"/>
          </ac:spMkLst>
        </pc:spChg>
        <pc:spChg chg="add del">
          <ac:chgData name="Jan-Ruben Schmid" userId="37ef03f3-cfd2-4c33-81dc-1de5b1fa2bfc" providerId="ADAL" clId="{E6FD564C-6C41-4366-9A32-9DF3ED789354}" dt="2021-01-15T16:57:26.817" v="1216" actId="26606"/>
          <ac:spMkLst>
            <pc:docMk/>
            <pc:sldMk cId="1971912333" sldId="256"/>
            <ac:spMk id="14" creationId="{FB5B0058-AF13-4859-B429-4EDDE2A26F7F}"/>
          </ac:spMkLst>
        </pc:spChg>
        <pc:spChg chg="add del">
          <ac:chgData name="Jan-Ruben Schmid" userId="37ef03f3-cfd2-4c33-81dc-1de5b1fa2bfc" providerId="ADAL" clId="{E6FD564C-6C41-4366-9A32-9DF3ED789354}" dt="2021-01-17T22:02:41.510" v="5196" actId="26606"/>
          <ac:spMkLst>
            <pc:docMk/>
            <pc:sldMk cId="1971912333" sldId="256"/>
            <ac:spMk id="22" creationId="{C1DD1A8A-57D5-4A81-AD04-532B043C5611}"/>
          </ac:spMkLst>
        </pc:spChg>
        <pc:spChg chg="add del">
          <ac:chgData name="Jan-Ruben Schmid" userId="37ef03f3-cfd2-4c33-81dc-1de5b1fa2bfc" providerId="ADAL" clId="{E6FD564C-6C41-4366-9A32-9DF3ED789354}" dt="2021-01-17T22:02:41.510" v="5196" actId="26606"/>
          <ac:spMkLst>
            <pc:docMk/>
            <pc:sldMk cId="1971912333" sldId="256"/>
            <ac:spMk id="24" creationId="{007891EC-4501-44ED-A8C8-B11B6DB767AB}"/>
          </ac:spMkLst>
        </pc:spChg>
        <pc:spChg chg="add del">
          <ac:chgData name="Jan-Ruben Schmid" userId="37ef03f3-cfd2-4c33-81dc-1de5b1fa2bfc" providerId="ADAL" clId="{E6FD564C-6C41-4366-9A32-9DF3ED789354}" dt="2021-01-17T22:02:41.510" v="5196" actId="26606"/>
          <ac:spMkLst>
            <pc:docMk/>
            <pc:sldMk cId="1971912333" sldId="256"/>
            <ac:spMk id="26" creationId="{73BCEA90-F7D5-4EC1-9BE2-5A49A20F4B1D}"/>
          </ac:spMkLst>
        </pc:spChg>
        <pc:spChg chg="add del">
          <ac:chgData name="Jan-Ruben Schmid" userId="37ef03f3-cfd2-4c33-81dc-1de5b1fa2bfc" providerId="ADAL" clId="{E6FD564C-6C41-4366-9A32-9DF3ED789354}" dt="2021-01-17T22:02:41.510" v="5196" actId="26606"/>
          <ac:spMkLst>
            <pc:docMk/>
            <pc:sldMk cId="1971912333" sldId="256"/>
            <ac:spMk id="27" creationId="{9848F91B-FA65-4A06-A177-8CCF7EBC8631}"/>
          </ac:spMkLst>
        </pc:spChg>
        <pc:spChg chg="add del">
          <ac:chgData name="Jan-Ruben Schmid" userId="37ef03f3-cfd2-4c33-81dc-1de5b1fa2bfc" providerId="ADAL" clId="{E6FD564C-6C41-4366-9A32-9DF3ED789354}" dt="2021-01-17T22:02:41.510" v="5196" actId="26606"/>
          <ac:spMkLst>
            <pc:docMk/>
            <pc:sldMk cId="1971912333" sldId="256"/>
            <ac:spMk id="28" creationId="{2CF7CF5F-D747-47B3-80B1-8392750446C6}"/>
          </ac:spMkLst>
        </pc:spChg>
        <pc:spChg chg="add del">
          <ac:chgData name="Jan-Ruben Schmid" userId="37ef03f3-cfd2-4c33-81dc-1de5b1fa2bfc" providerId="ADAL" clId="{E6FD564C-6C41-4366-9A32-9DF3ED789354}" dt="2021-01-15T16:58:28.289" v="1220" actId="26606"/>
          <ac:spMkLst>
            <pc:docMk/>
            <pc:sldMk cId="1971912333" sldId="256"/>
            <ac:spMk id="29" creationId="{FB5B0058-AF13-4859-B429-4EDDE2A26F7F}"/>
          </ac:spMkLst>
        </pc:spChg>
        <pc:spChg chg="add del">
          <ac:chgData name="Jan-Ruben Schmid" userId="37ef03f3-cfd2-4c33-81dc-1de5b1fa2bfc" providerId="ADAL" clId="{E6FD564C-6C41-4366-9A32-9DF3ED789354}" dt="2021-01-17T22:02:41.510" v="5196" actId="26606"/>
          <ac:spMkLst>
            <pc:docMk/>
            <pc:sldMk cId="1971912333" sldId="256"/>
            <ac:spMk id="30" creationId="{C70191CD-D48F-4F7A-8077-0380603A29E2}"/>
          </ac:spMkLst>
        </pc:spChg>
        <pc:spChg chg="add del">
          <ac:chgData name="Jan-Ruben Schmid" userId="37ef03f3-cfd2-4c33-81dc-1de5b1fa2bfc" providerId="ADAL" clId="{E6FD564C-6C41-4366-9A32-9DF3ED789354}" dt="2021-01-15T16:58:28.289" v="1220" actId="26606"/>
          <ac:spMkLst>
            <pc:docMk/>
            <pc:sldMk cId="1971912333" sldId="256"/>
            <ac:spMk id="31" creationId="{D84C2E9E-0B5D-4B5F-9A1F-70EBDCE39034}"/>
          </ac:spMkLst>
        </pc:spChg>
        <pc:spChg chg="add del">
          <ac:chgData name="Jan-Ruben Schmid" userId="37ef03f3-cfd2-4c33-81dc-1de5b1fa2bfc" providerId="ADAL" clId="{E6FD564C-6C41-4366-9A32-9DF3ED789354}" dt="2021-01-17T22:02:41.510" v="5196" actId="26606"/>
          <ac:spMkLst>
            <pc:docMk/>
            <pc:sldMk cId="1971912333" sldId="256"/>
            <ac:spMk id="35" creationId="{820B6604-1FF9-43F5-AC47-3D41CB2F563B}"/>
          </ac:spMkLst>
        </pc:spChg>
        <pc:spChg chg="add del">
          <ac:chgData name="Jan-Ruben Schmid" userId="37ef03f3-cfd2-4c33-81dc-1de5b1fa2bfc" providerId="ADAL" clId="{E6FD564C-6C41-4366-9A32-9DF3ED789354}" dt="2021-01-17T22:02:41.510" v="5196" actId="26606"/>
          <ac:spMkLst>
            <pc:docMk/>
            <pc:sldMk cId="1971912333" sldId="256"/>
            <ac:spMk id="37" creationId="{D98779F6-5395-4B82-BDCB-4ADF6A5BB9E5}"/>
          </ac:spMkLst>
        </pc:spChg>
        <pc:spChg chg="add del">
          <ac:chgData name="Jan-Ruben Schmid" userId="37ef03f3-cfd2-4c33-81dc-1de5b1fa2bfc" providerId="ADAL" clId="{E6FD564C-6C41-4366-9A32-9DF3ED789354}" dt="2021-01-17T22:02:41.510" v="5196" actId="26606"/>
          <ac:spMkLst>
            <pc:docMk/>
            <pc:sldMk cId="1971912333" sldId="256"/>
            <ac:spMk id="39" creationId="{CE1108CD-786E-4304-9504-9C5AD64829D2}"/>
          </ac:spMkLst>
        </pc:spChg>
        <pc:spChg chg="add del">
          <ac:chgData name="Jan-Ruben Schmid" userId="37ef03f3-cfd2-4c33-81dc-1de5b1fa2bfc" providerId="ADAL" clId="{E6FD564C-6C41-4366-9A32-9DF3ED789354}" dt="2021-01-15T16:58:40.550" v="1222" actId="26606"/>
          <ac:spMkLst>
            <pc:docMk/>
            <pc:sldMk cId="1971912333" sldId="256"/>
            <ac:spMk id="40" creationId="{94714483-7072-431F-9DBE-87F44E4D44BC}"/>
          </ac:spMkLst>
        </pc:spChg>
        <pc:spChg chg="add del">
          <ac:chgData name="Jan-Ruben Schmid" userId="37ef03f3-cfd2-4c33-81dc-1de5b1fa2bfc" providerId="ADAL" clId="{E6FD564C-6C41-4366-9A32-9DF3ED789354}" dt="2021-01-15T16:58:40.550" v="1222" actId="26606"/>
          <ac:spMkLst>
            <pc:docMk/>
            <pc:sldMk cId="1971912333" sldId="256"/>
            <ac:spMk id="41" creationId="{E2683E3F-F855-4549-84F8-42064EC0F247}"/>
          </ac:spMkLst>
        </pc:spChg>
        <pc:spChg chg="add del">
          <ac:chgData name="Jan-Ruben Schmid" userId="37ef03f3-cfd2-4c33-81dc-1de5b1fa2bfc" providerId="ADAL" clId="{E6FD564C-6C41-4366-9A32-9DF3ED789354}" dt="2021-01-15T16:58:40.550" v="1222" actId="26606"/>
          <ac:spMkLst>
            <pc:docMk/>
            <pc:sldMk cId="1971912333" sldId="256"/>
            <ac:spMk id="42" creationId="{495892E1-F4A5-4991-AC52-4F417B14A2A2}"/>
          </ac:spMkLst>
        </pc:spChg>
        <pc:spChg chg="add del">
          <ac:chgData name="Jan-Ruben Schmid" userId="37ef03f3-cfd2-4c33-81dc-1de5b1fa2bfc" providerId="ADAL" clId="{E6FD564C-6C41-4366-9A32-9DF3ED789354}" dt="2021-01-15T16:58:40.550" v="1222" actId="26606"/>
          <ac:spMkLst>
            <pc:docMk/>
            <pc:sldMk cId="1971912333" sldId="256"/>
            <ac:spMk id="49" creationId="{832F3179-0CD5-40C8-9939-D8355006F7BA}"/>
          </ac:spMkLst>
        </pc:spChg>
        <pc:grpChg chg="add del">
          <ac:chgData name="Jan-Ruben Schmid" userId="37ef03f3-cfd2-4c33-81dc-1de5b1fa2bfc" providerId="ADAL" clId="{E6FD564C-6C41-4366-9A32-9DF3ED789354}" dt="2021-01-15T16:58:40.550" v="1222" actId="26606"/>
          <ac:grpSpMkLst>
            <pc:docMk/>
            <pc:sldMk cId="1971912333" sldId="256"/>
            <ac:grpSpMk id="33" creationId="{ACF597F8-76AA-44FA-8E6A-06223B66C0DD}"/>
          </ac:grpSpMkLst>
        </pc:grpChg>
        <pc:grpChg chg="add del">
          <ac:chgData name="Jan-Ruben Schmid" userId="37ef03f3-cfd2-4c33-81dc-1de5b1fa2bfc" providerId="ADAL" clId="{E6FD564C-6C41-4366-9A32-9DF3ED789354}" dt="2021-01-15T16:58:40.550" v="1222" actId="26606"/>
          <ac:grpSpMkLst>
            <pc:docMk/>
            <pc:sldMk cId="1971912333" sldId="256"/>
            <ac:grpSpMk id="43" creationId="{8FC90B1E-0223-4440-AF22-8F32F6F0C7D2}"/>
          </ac:grpSpMkLst>
        </pc:grpChg>
        <pc:grpChg chg="add del">
          <ac:chgData name="Jan-Ruben Schmid" userId="37ef03f3-cfd2-4c33-81dc-1de5b1fa2bfc" providerId="ADAL" clId="{E6FD564C-6C41-4366-9A32-9DF3ED789354}" dt="2021-01-15T16:58:40.550" v="1222" actId="26606"/>
          <ac:grpSpMkLst>
            <pc:docMk/>
            <pc:sldMk cId="1971912333" sldId="256"/>
            <ac:grpSpMk id="51" creationId="{11CE155D-684B-4F5E-B835-C52765E310E7}"/>
          </ac:grpSpMkLst>
        </pc:grpChg>
        <pc:picChg chg="add mod ord">
          <ac:chgData name="Jan-Ruben Schmid" userId="37ef03f3-cfd2-4c33-81dc-1de5b1fa2bfc" providerId="ADAL" clId="{E6FD564C-6C41-4366-9A32-9DF3ED789354}" dt="2021-01-17T22:02:41.510" v="5196" actId="26606"/>
          <ac:picMkLst>
            <pc:docMk/>
            <pc:sldMk cId="1971912333" sldId="256"/>
            <ac:picMk id="18" creationId="{FC62E03D-6788-4EF6-92B1-294F43A27237}"/>
          </ac:picMkLst>
        </pc:picChg>
        <pc:inkChg chg="add">
          <ac:chgData name="Jan-Ruben Schmid" userId="37ef03f3-cfd2-4c33-81dc-1de5b1fa2bfc" providerId="ADAL" clId="{E6FD564C-6C41-4366-9A32-9DF3ED789354}" dt="2021-01-18T09:00:17.766" v="5230" actId="9405"/>
          <ac:inkMkLst>
            <pc:docMk/>
            <pc:sldMk cId="1971912333" sldId="256"/>
            <ac:inkMk id="4" creationId="{CA57B48B-8389-4BFF-BA37-7E10B959AA87}"/>
          </ac:inkMkLst>
        </pc:inkChg>
        <pc:cxnChg chg="add del">
          <ac:chgData name="Jan-Ruben Schmid" userId="37ef03f3-cfd2-4c33-81dc-1de5b1fa2bfc" providerId="ADAL" clId="{E6FD564C-6C41-4366-9A32-9DF3ED789354}" dt="2021-01-15T16:56:58.139" v="1210" actId="26606"/>
          <ac:cxnSpMkLst>
            <pc:docMk/>
            <pc:sldMk cId="1971912333" sldId="256"/>
            <ac:cxnSpMk id="12" creationId="{07A9243D-8FC3-4B36-874B-55906B03F484}"/>
          </ac:cxnSpMkLst>
        </pc:cxnChg>
        <pc:cxnChg chg="add del">
          <ac:chgData name="Jan-Ruben Schmid" userId="37ef03f3-cfd2-4c33-81dc-1de5b1fa2bfc" providerId="ADAL" clId="{E6FD564C-6C41-4366-9A32-9DF3ED789354}" dt="2021-01-15T16:57:26.817" v="1216" actId="26606"/>
          <ac:cxnSpMkLst>
            <pc:docMk/>
            <pc:sldMk cId="1971912333" sldId="256"/>
            <ac:cxnSpMk id="15" creationId="{C4C8A451-B6C1-4CB1-95FC-2DBDEC61FF17}"/>
          </ac:cxnSpMkLst>
        </pc:cxnChg>
        <pc:cxnChg chg="add del">
          <ac:chgData name="Jan-Ruben Schmid" userId="37ef03f3-cfd2-4c33-81dc-1de5b1fa2bfc" providerId="ADAL" clId="{E6FD564C-6C41-4366-9A32-9DF3ED789354}" dt="2021-01-15T16:57:26.817" v="1216" actId="26606"/>
          <ac:cxnSpMkLst>
            <pc:docMk/>
            <pc:sldMk cId="1971912333" sldId="256"/>
            <ac:cxnSpMk id="16" creationId="{E8439DD6-1CCF-48C6-AF10-B7018793022A}"/>
          </ac:cxnSpMkLst>
        </pc:cxnChg>
      </pc:sldChg>
      <pc:sldChg chg="addSp delSp modSp mod ord setBg modShow">
        <pc:chgData name="Jan-Ruben Schmid" userId="37ef03f3-cfd2-4c33-81dc-1de5b1fa2bfc" providerId="ADAL" clId="{E6FD564C-6C41-4366-9A32-9DF3ED789354}" dt="2021-01-18T09:23:42.899" v="5234" actId="9405"/>
        <pc:sldMkLst>
          <pc:docMk/>
          <pc:sldMk cId="3864406925" sldId="257"/>
        </pc:sldMkLst>
        <pc:spChg chg="mod">
          <ac:chgData name="Jan-Ruben Schmid" userId="37ef03f3-cfd2-4c33-81dc-1de5b1fa2bfc" providerId="ADAL" clId="{E6FD564C-6C41-4366-9A32-9DF3ED789354}" dt="2021-01-15T16:56:51.980" v="1208" actId="26606"/>
          <ac:spMkLst>
            <pc:docMk/>
            <pc:sldMk cId="3864406925" sldId="257"/>
            <ac:spMk id="2" creationId="{C5A9F154-C6E2-4FBD-8CB7-060FDF223B06}"/>
          </ac:spMkLst>
        </pc:spChg>
        <pc:spChg chg="mod">
          <ac:chgData name="Jan-Ruben Schmid" userId="37ef03f3-cfd2-4c33-81dc-1de5b1fa2bfc" providerId="ADAL" clId="{E6FD564C-6C41-4366-9A32-9DF3ED789354}" dt="2021-01-15T16:56:51.980" v="1208" actId="26606"/>
          <ac:spMkLst>
            <pc:docMk/>
            <pc:sldMk cId="3864406925" sldId="257"/>
            <ac:spMk id="3" creationId="{1B9B71F6-B502-446E-AE9E-BB3803F33D94}"/>
          </ac:spMkLst>
        </pc:spChg>
        <pc:spChg chg="add">
          <ac:chgData name="Jan-Ruben Schmid" userId="37ef03f3-cfd2-4c33-81dc-1de5b1fa2bfc" providerId="ADAL" clId="{E6FD564C-6C41-4366-9A32-9DF3ED789354}" dt="2021-01-15T16:56:51.980" v="1208" actId="26606"/>
          <ac:spMkLst>
            <pc:docMk/>
            <pc:sldMk cId="3864406925" sldId="257"/>
            <ac:spMk id="5" creationId="{A7AE9375-4664-4DB2-922D-2782A6E439AC}"/>
          </ac:spMkLst>
        </pc:spChg>
        <pc:spChg chg="add">
          <ac:chgData name="Jan-Ruben Schmid" userId="37ef03f3-cfd2-4c33-81dc-1de5b1fa2bfc" providerId="ADAL" clId="{E6FD564C-6C41-4366-9A32-9DF3ED789354}" dt="2021-01-15T16:56:51.980" v="1208" actId="26606"/>
          <ac:spMkLst>
            <pc:docMk/>
            <pc:sldMk cId="3864406925" sldId="257"/>
            <ac:spMk id="7" creationId="{9DD005C1-8C51-42D6-9BEE-B9B83849743D}"/>
          </ac:spMkLst>
        </pc:spChg>
        <pc:spChg chg="add del">
          <ac:chgData name="Jan-Ruben Schmid" userId="37ef03f3-cfd2-4c33-81dc-1de5b1fa2bfc" providerId="ADAL" clId="{E6FD564C-6C41-4366-9A32-9DF3ED789354}" dt="2021-01-15T16:51:46.195" v="1170" actId="26606"/>
          <ac:spMkLst>
            <pc:docMk/>
            <pc:sldMk cId="3864406925" sldId="257"/>
            <ac:spMk id="8" creationId="{A7AE9375-4664-4DB2-922D-2782A6E439AC}"/>
          </ac:spMkLst>
        </pc:spChg>
        <pc:spChg chg="add del">
          <ac:chgData name="Jan-Ruben Schmid" userId="37ef03f3-cfd2-4c33-81dc-1de5b1fa2bfc" providerId="ADAL" clId="{E6FD564C-6C41-4366-9A32-9DF3ED789354}" dt="2021-01-15T16:51:46.195" v="1170" actId="26606"/>
          <ac:spMkLst>
            <pc:docMk/>
            <pc:sldMk cId="3864406925" sldId="257"/>
            <ac:spMk id="12" creationId="{9DD005C1-8C51-42D6-9BEE-B9B83849743D}"/>
          </ac:spMkLst>
        </pc:spChg>
        <pc:inkChg chg="add del">
          <ac:chgData name="Jan-Ruben Schmid" userId="37ef03f3-cfd2-4c33-81dc-1de5b1fa2bfc" providerId="ADAL" clId="{E6FD564C-6C41-4366-9A32-9DF3ED789354}" dt="2021-01-18T09:23:42.899" v="5234" actId="9405"/>
          <ac:inkMkLst>
            <pc:docMk/>
            <pc:sldMk cId="3864406925" sldId="257"/>
            <ac:inkMk id="4" creationId="{99A5385F-DFFB-4939-A6E4-29825470BD67}"/>
          </ac:inkMkLst>
        </pc:inkChg>
        <pc:cxnChg chg="add">
          <ac:chgData name="Jan-Ruben Schmid" userId="37ef03f3-cfd2-4c33-81dc-1de5b1fa2bfc" providerId="ADAL" clId="{E6FD564C-6C41-4366-9A32-9DF3ED789354}" dt="2021-01-15T16:56:51.980" v="1208" actId="26606"/>
          <ac:cxnSpMkLst>
            <pc:docMk/>
            <pc:sldMk cId="3864406925" sldId="257"/>
            <ac:cxnSpMk id="6" creationId="{EE504C98-6397-41C1-A8D8-2D9C4ED307E0}"/>
          </ac:cxnSpMkLst>
        </pc:cxnChg>
        <pc:cxnChg chg="add del">
          <ac:chgData name="Jan-Ruben Schmid" userId="37ef03f3-cfd2-4c33-81dc-1de5b1fa2bfc" providerId="ADAL" clId="{E6FD564C-6C41-4366-9A32-9DF3ED789354}" dt="2021-01-15T16:51:46.195" v="1170" actId="26606"/>
          <ac:cxnSpMkLst>
            <pc:docMk/>
            <pc:sldMk cId="3864406925" sldId="257"/>
            <ac:cxnSpMk id="10" creationId="{EE504C98-6397-41C1-A8D8-2D9C4ED307E0}"/>
          </ac:cxnSpMkLst>
        </pc:cxnChg>
      </pc:sldChg>
      <pc:sldChg chg="addSp delSp modSp mod ord setBg modClrScheme chgLayout">
        <pc:chgData name="Jan-Ruben Schmid" userId="37ef03f3-cfd2-4c33-81dc-1de5b1fa2bfc" providerId="ADAL" clId="{E6FD564C-6C41-4366-9A32-9DF3ED789354}" dt="2021-01-15T16:51:03.200" v="1159" actId="26606"/>
        <pc:sldMkLst>
          <pc:docMk/>
          <pc:sldMk cId="2972715434" sldId="258"/>
        </pc:sldMkLst>
        <pc:spChg chg="mod ord">
          <ac:chgData name="Jan-Ruben Schmid" userId="37ef03f3-cfd2-4c33-81dc-1de5b1fa2bfc" providerId="ADAL" clId="{E6FD564C-6C41-4366-9A32-9DF3ED789354}" dt="2021-01-15T16:51:03.200" v="1159" actId="26606"/>
          <ac:spMkLst>
            <pc:docMk/>
            <pc:sldMk cId="2972715434" sldId="258"/>
            <ac:spMk id="2" creationId="{8394C265-4BAB-429E-A5D5-A8813FA8CF64}"/>
          </ac:spMkLst>
        </pc:spChg>
        <pc:spChg chg="add del mod ord">
          <ac:chgData name="Jan-Ruben Schmid" userId="37ef03f3-cfd2-4c33-81dc-1de5b1fa2bfc" providerId="ADAL" clId="{E6FD564C-6C41-4366-9A32-9DF3ED789354}" dt="2020-12-31T12:49:20.782" v="154" actId="22"/>
          <ac:spMkLst>
            <pc:docMk/>
            <pc:sldMk cId="2972715434" sldId="258"/>
            <ac:spMk id="3" creationId="{743D7FD1-14B6-45B3-ABC6-0790AEE0C3FE}"/>
          </ac:spMkLst>
        </pc:spChg>
        <pc:spChg chg="add del">
          <ac:chgData name="Jan-Ruben Schmid" userId="37ef03f3-cfd2-4c33-81dc-1de5b1fa2bfc" providerId="ADAL" clId="{E6FD564C-6C41-4366-9A32-9DF3ED789354}" dt="2020-12-31T12:49:40.784" v="156" actId="26606"/>
          <ac:spMkLst>
            <pc:docMk/>
            <pc:sldMk cId="2972715434" sldId="258"/>
            <ac:spMk id="11" creationId="{3F24A09B-713F-43FC-AB6E-B88083968522}"/>
          </ac:spMkLst>
        </pc:spChg>
        <pc:spChg chg="add del">
          <ac:chgData name="Jan-Ruben Schmid" userId="37ef03f3-cfd2-4c33-81dc-1de5b1fa2bfc" providerId="ADAL" clId="{E6FD564C-6C41-4366-9A32-9DF3ED789354}" dt="2021-01-15T16:49:35.071" v="1148" actId="26606"/>
          <ac:spMkLst>
            <pc:docMk/>
            <pc:sldMk cId="2972715434" sldId="258"/>
            <ac:spMk id="12" creationId="{27BDFED6-6E33-4606-AFE2-886ADB1C018E}"/>
          </ac:spMkLst>
        </pc:spChg>
        <pc:spChg chg="add del">
          <ac:chgData name="Jan-Ruben Schmid" userId="37ef03f3-cfd2-4c33-81dc-1de5b1fa2bfc" providerId="ADAL" clId="{E6FD564C-6C41-4366-9A32-9DF3ED789354}" dt="2021-01-15T16:49:35.071" v="1148" actId="26606"/>
          <ac:spMkLst>
            <pc:docMk/>
            <pc:sldMk cId="2972715434" sldId="258"/>
            <ac:spMk id="14" creationId="{890DEF05-784E-4B61-89E4-04C4ECF4E5A0}"/>
          </ac:spMkLst>
        </pc:spChg>
        <pc:spChg chg="add del">
          <ac:chgData name="Jan-Ruben Schmid" userId="37ef03f3-cfd2-4c33-81dc-1de5b1fa2bfc" providerId="ADAL" clId="{E6FD564C-6C41-4366-9A32-9DF3ED789354}" dt="2021-01-15T16:51:03.200" v="1159" actId="26606"/>
          <ac:spMkLst>
            <pc:docMk/>
            <pc:sldMk cId="2972715434" sldId="258"/>
            <ac:spMk id="18" creationId="{823AC064-BC96-4F32-8AE1-B2FD38754823}"/>
          </ac:spMkLst>
        </pc:spChg>
        <pc:spChg chg="add del">
          <ac:chgData name="Jan-Ruben Schmid" userId="37ef03f3-cfd2-4c33-81dc-1de5b1fa2bfc" providerId="ADAL" clId="{E6FD564C-6C41-4366-9A32-9DF3ED789354}" dt="2021-01-15T16:50:59.295" v="1155" actId="26606"/>
          <ac:spMkLst>
            <pc:docMk/>
            <pc:sldMk cId="2972715434" sldId="258"/>
            <ac:spMk id="24" creationId="{33E26AE7-0C3E-47B6-B456-4693E6F90518}"/>
          </ac:spMkLst>
        </pc:spChg>
        <pc:spChg chg="add del">
          <ac:chgData name="Jan-Ruben Schmid" userId="37ef03f3-cfd2-4c33-81dc-1de5b1fa2bfc" providerId="ADAL" clId="{E6FD564C-6C41-4366-9A32-9DF3ED789354}" dt="2021-01-15T16:51:03.200" v="1159" actId="26606"/>
          <ac:spMkLst>
            <pc:docMk/>
            <pc:sldMk cId="2972715434" sldId="258"/>
            <ac:spMk id="25" creationId="{27BDFED6-6E33-4606-AFE2-886ADB1C018E}"/>
          </ac:spMkLst>
        </pc:spChg>
        <pc:spChg chg="add del">
          <ac:chgData name="Jan-Ruben Schmid" userId="37ef03f3-cfd2-4c33-81dc-1de5b1fa2bfc" providerId="ADAL" clId="{E6FD564C-6C41-4366-9A32-9DF3ED789354}" dt="2021-01-15T16:50:59.295" v="1155" actId="26606"/>
          <ac:spMkLst>
            <pc:docMk/>
            <pc:sldMk cId="2972715434" sldId="258"/>
            <ac:spMk id="27" creationId="{E8A8EAB8-D2FF-444D-B34B-7D32F106AD0E}"/>
          </ac:spMkLst>
        </pc:spChg>
        <pc:spChg chg="add del">
          <ac:chgData name="Jan-Ruben Schmid" userId="37ef03f3-cfd2-4c33-81dc-1de5b1fa2bfc" providerId="ADAL" clId="{E6FD564C-6C41-4366-9A32-9DF3ED789354}" dt="2021-01-15T16:51:03.200" v="1159" actId="26606"/>
          <ac:spMkLst>
            <pc:docMk/>
            <pc:sldMk cId="2972715434" sldId="258"/>
            <ac:spMk id="35" creationId="{890DEF05-784E-4B61-89E4-04C4ECF4E5A0}"/>
          </ac:spMkLst>
        </pc:spChg>
        <pc:picChg chg="mod ord">
          <ac:chgData name="Jan-Ruben Schmid" userId="37ef03f3-cfd2-4c33-81dc-1de5b1fa2bfc" providerId="ADAL" clId="{E6FD564C-6C41-4366-9A32-9DF3ED789354}" dt="2021-01-15T16:51:03.200" v="1159" actId="26606"/>
          <ac:picMkLst>
            <pc:docMk/>
            <pc:sldMk cId="2972715434" sldId="258"/>
            <ac:picMk id="5" creationId="{519CFC96-65E3-4496-91C3-1948DE4FC0B9}"/>
          </ac:picMkLst>
        </pc:picChg>
        <pc:picChg chg="add mod ord">
          <ac:chgData name="Jan-Ruben Schmid" userId="37ef03f3-cfd2-4c33-81dc-1de5b1fa2bfc" providerId="ADAL" clId="{E6FD564C-6C41-4366-9A32-9DF3ED789354}" dt="2020-12-31T12:49:40.784" v="156" actId="26606"/>
          <ac:picMkLst>
            <pc:docMk/>
            <pc:sldMk cId="2972715434" sldId="258"/>
            <ac:picMk id="6" creationId="{D404756C-B637-4408-B3DA-52A1C3A8FDA8}"/>
          </ac:picMkLst>
        </pc:picChg>
        <pc:picChg chg="mod">
          <ac:chgData name="Jan-Ruben Schmid" userId="37ef03f3-cfd2-4c33-81dc-1de5b1fa2bfc" providerId="ADAL" clId="{E6FD564C-6C41-4366-9A32-9DF3ED789354}" dt="2021-01-15T16:51:03.200" v="1159" actId="26606"/>
          <ac:picMkLst>
            <pc:docMk/>
            <pc:sldMk cId="2972715434" sldId="258"/>
            <ac:picMk id="7" creationId="{192A7068-90D9-0449-85A2-5CDC569DA27F}"/>
          </ac:picMkLst>
        </pc:picChg>
        <pc:cxnChg chg="add del">
          <ac:chgData name="Jan-Ruben Schmid" userId="37ef03f3-cfd2-4c33-81dc-1de5b1fa2bfc" providerId="ADAL" clId="{E6FD564C-6C41-4366-9A32-9DF3ED789354}" dt="2020-12-31T12:49:40.784" v="156" actId="26606"/>
          <ac:cxnSpMkLst>
            <pc:docMk/>
            <pc:sldMk cId="2972715434" sldId="258"/>
            <ac:cxnSpMk id="13" creationId="{0B91AB35-C3B4-4B70-B3DD-13D63B7DA23D}"/>
          </ac:cxnSpMkLst>
        </pc:cxnChg>
        <pc:cxnChg chg="add del">
          <ac:chgData name="Jan-Ruben Schmid" userId="37ef03f3-cfd2-4c33-81dc-1de5b1fa2bfc" providerId="ADAL" clId="{E6FD564C-6C41-4366-9A32-9DF3ED789354}" dt="2021-01-15T16:49:35.071" v="1148" actId="26606"/>
          <ac:cxnSpMkLst>
            <pc:docMk/>
            <pc:sldMk cId="2972715434" sldId="258"/>
            <ac:cxnSpMk id="16" creationId="{C41BAEC7-F7B0-4224-8B18-8F74B7D87F0B}"/>
          </ac:cxnSpMkLst>
        </pc:cxnChg>
        <pc:cxnChg chg="add del">
          <ac:chgData name="Jan-Ruben Schmid" userId="37ef03f3-cfd2-4c33-81dc-1de5b1fa2bfc" providerId="ADAL" clId="{E6FD564C-6C41-4366-9A32-9DF3ED789354}" dt="2021-01-15T16:51:03.200" v="1159" actId="26606"/>
          <ac:cxnSpMkLst>
            <pc:docMk/>
            <pc:sldMk cId="2972715434" sldId="258"/>
            <ac:cxnSpMk id="19" creationId="{7E7C77BC-7138-40B1-A15B-20F57A494629}"/>
          </ac:cxnSpMkLst>
        </pc:cxnChg>
        <pc:cxnChg chg="add del">
          <ac:chgData name="Jan-Ruben Schmid" userId="37ef03f3-cfd2-4c33-81dc-1de5b1fa2bfc" providerId="ADAL" clId="{E6FD564C-6C41-4366-9A32-9DF3ED789354}" dt="2021-01-15T16:51:03.200" v="1159" actId="26606"/>
          <ac:cxnSpMkLst>
            <pc:docMk/>
            <pc:sldMk cId="2972715434" sldId="258"/>
            <ac:cxnSpMk id="20" creationId="{DB146403-F3D6-484B-B2ED-97F9565D0370}"/>
          </ac:cxnSpMkLst>
        </pc:cxnChg>
        <pc:cxnChg chg="add del">
          <ac:chgData name="Jan-Ruben Schmid" userId="37ef03f3-cfd2-4c33-81dc-1de5b1fa2bfc" providerId="ADAL" clId="{E6FD564C-6C41-4366-9A32-9DF3ED789354}" dt="2021-01-15T16:50:59.295" v="1155" actId="26606"/>
          <ac:cxnSpMkLst>
            <pc:docMk/>
            <pc:sldMk cId="2972715434" sldId="258"/>
            <ac:cxnSpMk id="29" creationId="{EEA38897-7BA3-4408-8083-3235339C4A60}"/>
          </ac:cxnSpMkLst>
        </pc:cxnChg>
        <pc:cxnChg chg="add del">
          <ac:chgData name="Jan-Ruben Schmid" userId="37ef03f3-cfd2-4c33-81dc-1de5b1fa2bfc" providerId="ADAL" clId="{E6FD564C-6C41-4366-9A32-9DF3ED789354}" dt="2021-01-15T16:50:59.295" v="1155" actId="26606"/>
          <ac:cxnSpMkLst>
            <pc:docMk/>
            <pc:sldMk cId="2972715434" sldId="258"/>
            <ac:cxnSpMk id="31" creationId="{CA240C79-242E-4918-9F28-B101847D1CC6}"/>
          </ac:cxnSpMkLst>
        </pc:cxnChg>
        <pc:cxnChg chg="add del">
          <ac:chgData name="Jan-Ruben Schmid" userId="37ef03f3-cfd2-4c33-81dc-1de5b1fa2bfc" providerId="ADAL" clId="{E6FD564C-6C41-4366-9A32-9DF3ED789354}" dt="2021-01-15T16:50:59.295" v="1155" actId="26606"/>
          <ac:cxnSpMkLst>
            <pc:docMk/>
            <pc:sldMk cId="2972715434" sldId="258"/>
            <ac:cxnSpMk id="33" creationId="{F11AD06B-AB20-4097-8606-5DA00DBACE88}"/>
          </ac:cxnSpMkLst>
        </pc:cxnChg>
        <pc:cxnChg chg="add del">
          <ac:chgData name="Jan-Ruben Schmid" userId="37ef03f3-cfd2-4c33-81dc-1de5b1fa2bfc" providerId="ADAL" clId="{E6FD564C-6C41-4366-9A32-9DF3ED789354}" dt="2021-01-15T16:51:03.200" v="1159" actId="26606"/>
          <ac:cxnSpMkLst>
            <pc:docMk/>
            <pc:sldMk cId="2972715434" sldId="258"/>
            <ac:cxnSpMk id="36" creationId="{C41BAEC7-F7B0-4224-8B18-8F74B7D87F0B}"/>
          </ac:cxnSpMkLst>
        </pc:cxnChg>
      </pc:sldChg>
      <pc:sldChg chg="addSp delSp modSp mod ord modNotesTx">
        <pc:chgData name="Jan-Ruben Schmid" userId="37ef03f3-cfd2-4c33-81dc-1de5b1fa2bfc" providerId="ADAL" clId="{E6FD564C-6C41-4366-9A32-9DF3ED789354}" dt="2021-01-16T13:09:35.273" v="2478" actId="20577"/>
        <pc:sldMkLst>
          <pc:docMk/>
          <pc:sldMk cId="3383690913" sldId="259"/>
        </pc:sldMkLst>
        <pc:spChg chg="mod">
          <ac:chgData name="Jan-Ruben Schmid" userId="37ef03f3-cfd2-4c33-81dc-1de5b1fa2bfc" providerId="ADAL" clId="{E6FD564C-6C41-4366-9A32-9DF3ED789354}" dt="2021-01-15T18:09:10.101" v="1929" actId="20577"/>
          <ac:spMkLst>
            <pc:docMk/>
            <pc:sldMk cId="3383690913" sldId="259"/>
            <ac:spMk id="2" creationId="{D65C9635-3FD1-4BCF-A434-89E419F714A0}"/>
          </ac:spMkLst>
        </pc:spChg>
        <pc:spChg chg="add del mod">
          <ac:chgData name="Jan-Ruben Schmid" userId="37ef03f3-cfd2-4c33-81dc-1de5b1fa2bfc" providerId="ADAL" clId="{E6FD564C-6C41-4366-9A32-9DF3ED789354}" dt="2020-12-31T12:39:15.742" v="1"/>
          <ac:spMkLst>
            <pc:docMk/>
            <pc:sldMk cId="3383690913" sldId="259"/>
            <ac:spMk id="4" creationId="{C1B1911A-7740-46A8-8C7A-E006FAA8BDE2}"/>
          </ac:spMkLst>
        </pc:spChg>
        <pc:spChg chg="add del">
          <ac:chgData name="Jan-Ruben Schmid" userId="37ef03f3-cfd2-4c33-81dc-1de5b1fa2bfc" providerId="ADAL" clId="{E6FD564C-6C41-4366-9A32-9DF3ED789354}" dt="2021-01-15T17:10:37.368" v="1512" actId="26606"/>
          <ac:spMkLst>
            <pc:docMk/>
            <pc:sldMk cId="3383690913" sldId="259"/>
            <ac:spMk id="56" creationId="{466012E2-2E5E-4208-B59C-DA4FC44DC7A7}"/>
          </ac:spMkLst>
        </pc:spChg>
        <pc:spChg chg="add del">
          <ac:chgData name="Jan-Ruben Schmid" userId="37ef03f3-cfd2-4c33-81dc-1de5b1fa2bfc" providerId="ADAL" clId="{E6FD564C-6C41-4366-9A32-9DF3ED789354}" dt="2021-01-15T17:10:33.015" v="1507" actId="26606"/>
          <ac:spMkLst>
            <pc:docMk/>
            <pc:sldMk cId="3383690913" sldId="259"/>
            <ac:spMk id="62" creationId="{FB5B0058-AF13-4859-B429-4EDDE2A26F7F}"/>
          </ac:spMkLst>
        </pc:spChg>
        <pc:spChg chg="add del">
          <ac:chgData name="Jan-Ruben Schmid" userId="37ef03f3-cfd2-4c33-81dc-1de5b1fa2bfc" providerId="ADAL" clId="{E6FD564C-6C41-4366-9A32-9DF3ED789354}" dt="2021-01-15T17:10:33.015" v="1507" actId="26606"/>
          <ac:spMkLst>
            <pc:docMk/>
            <pc:sldMk cId="3383690913" sldId="259"/>
            <ac:spMk id="64" creationId="{1A89CBBC-7743-43D9-A324-25CB472E9B2E}"/>
          </ac:spMkLst>
        </pc:spChg>
        <pc:spChg chg="add del">
          <ac:chgData name="Jan-Ruben Schmid" userId="37ef03f3-cfd2-4c33-81dc-1de5b1fa2bfc" providerId="ADAL" clId="{E6FD564C-6C41-4366-9A32-9DF3ED789354}" dt="2021-01-15T17:10:34.603" v="1509" actId="26606"/>
          <ac:spMkLst>
            <pc:docMk/>
            <pc:sldMk cId="3383690913" sldId="259"/>
            <ac:spMk id="66" creationId="{1707FC24-6981-43D9-B525-C7832BA22463}"/>
          </ac:spMkLst>
        </pc:spChg>
        <pc:spChg chg="add del">
          <ac:chgData name="Jan-Ruben Schmid" userId="37ef03f3-cfd2-4c33-81dc-1de5b1fa2bfc" providerId="ADAL" clId="{E6FD564C-6C41-4366-9A32-9DF3ED789354}" dt="2021-01-15T17:10:37.363" v="1511" actId="26606"/>
          <ac:spMkLst>
            <pc:docMk/>
            <pc:sldMk cId="3383690913" sldId="259"/>
            <ac:spMk id="68" creationId="{58153EC8-8E01-4D70-B575-24ABD35A1125}"/>
          </ac:spMkLst>
        </pc:spChg>
        <pc:spChg chg="add">
          <ac:chgData name="Jan-Ruben Schmid" userId="37ef03f3-cfd2-4c33-81dc-1de5b1fa2bfc" providerId="ADAL" clId="{E6FD564C-6C41-4366-9A32-9DF3ED789354}" dt="2021-01-15T17:10:37.368" v="1512" actId="26606"/>
          <ac:spMkLst>
            <pc:docMk/>
            <pc:sldMk cId="3383690913" sldId="259"/>
            <ac:spMk id="70" creationId="{1707FC24-6981-43D9-B525-C7832BA22463}"/>
          </ac:spMkLst>
        </pc:spChg>
        <pc:picChg chg="mod">
          <ac:chgData name="Jan-Ruben Schmid" userId="37ef03f3-cfd2-4c33-81dc-1de5b1fa2bfc" providerId="ADAL" clId="{E6FD564C-6C41-4366-9A32-9DF3ED789354}" dt="2021-01-15T17:10:37.368" v="1512" actId="26606"/>
          <ac:picMkLst>
            <pc:docMk/>
            <pc:sldMk cId="3383690913" sldId="259"/>
            <ac:picMk id="3" creationId="{63F593DD-C5E2-4E5B-BEBA-3BD62B5BEE3D}"/>
          </ac:picMkLst>
        </pc:picChg>
        <pc:picChg chg="del">
          <ac:chgData name="Jan-Ruben Schmid" userId="37ef03f3-cfd2-4c33-81dc-1de5b1fa2bfc" providerId="ADAL" clId="{E6FD564C-6C41-4366-9A32-9DF3ED789354}" dt="2020-12-31T12:39:14.809" v="0" actId="478"/>
          <ac:picMkLst>
            <pc:docMk/>
            <pc:sldMk cId="3383690913" sldId="259"/>
            <ac:picMk id="5" creationId="{8207D69D-119D-4671-94E7-A8309C042991}"/>
          </ac:picMkLst>
        </pc:picChg>
        <pc:picChg chg="add mod">
          <ac:chgData name="Jan-Ruben Schmid" userId="37ef03f3-cfd2-4c33-81dc-1de5b1fa2bfc" providerId="ADAL" clId="{E6FD564C-6C41-4366-9A32-9DF3ED789354}" dt="2020-12-31T12:39:18.028" v="3" actId="962"/>
          <ac:picMkLst>
            <pc:docMk/>
            <pc:sldMk cId="3383690913" sldId="259"/>
            <ac:picMk id="7" creationId="{0E684451-2DA6-413C-9A15-D4E3FB68D5CF}"/>
          </ac:picMkLst>
        </pc:picChg>
        <pc:picChg chg="add del">
          <ac:chgData name="Jan-Ruben Schmid" userId="37ef03f3-cfd2-4c33-81dc-1de5b1fa2bfc" providerId="ADAL" clId="{E6FD564C-6C41-4366-9A32-9DF3ED789354}" dt="2021-01-15T17:10:37.368" v="1512" actId="26606"/>
          <ac:picMkLst>
            <pc:docMk/>
            <pc:sldMk cId="3383690913" sldId="259"/>
            <ac:picMk id="57" creationId="{05F94A0D-DB2E-4487-BA31-9105C14D9508}"/>
          </ac:picMkLst>
        </pc:picChg>
      </pc:sldChg>
      <pc:sldChg chg="addSp delSp modSp mod ord setBg setClrOvrMap modNotesTx">
        <pc:chgData name="Jan-Ruben Schmid" userId="37ef03f3-cfd2-4c33-81dc-1de5b1fa2bfc" providerId="ADAL" clId="{E6FD564C-6C41-4366-9A32-9DF3ED789354}" dt="2021-01-17T14:42:06.195" v="4432" actId="20577"/>
        <pc:sldMkLst>
          <pc:docMk/>
          <pc:sldMk cId="671302176" sldId="260"/>
        </pc:sldMkLst>
        <pc:spChg chg="add del mod ord">
          <ac:chgData name="Jan-Ruben Schmid" userId="37ef03f3-cfd2-4c33-81dc-1de5b1fa2bfc" providerId="ADAL" clId="{E6FD564C-6C41-4366-9A32-9DF3ED789354}" dt="2021-01-15T17:32:24.852" v="1678" actId="20577"/>
          <ac:spMkLst>
            <pc:docMk/>
            <pc:sldMk cId="671302176" sldId="260"/>
            <ac:spMk id="2" creationId="{BBBB062F-7554-4AF3-AA6E-172371688A7B}"/>
          </ac:spMkLst>
        </pc:spChg>
        <pc:spChg chg="del mod">
          <ac:chgData name="Jan-Ruben Schmid" userId="37ef03f3-cfd2-4c33-81dc-1de5b1fa2bfc" providerId="ADAL" clId="{E6FD564C-6C41-4366-9A32-9DF3ED789354}" dt="2021-01-15T16:52:12.093" v="1171" actId="478"/>
          <ac:spMkLst>
            <pc:docMk/>
            <pc:sldMk cId="671302176" sldId="260"/>
            <ac:spMk id="4" creationId="{67CD2574-6243-43FD-AFD9-7900AAF8EDE3}"/>
          </ac:spMkLst>
        </pc:spChg>
        <pc:spChg chg="add del mod">
          <ac:chgData name="Jan-Ruben Schmid" userId="37ef03f3-cfd2-4c33-81dc-1de5b1fa2bfc" providerId="ADAL" clId="{E6FD564C-6C41-4366-9A32-9DF3ED789354}" dt="2021-01-15T17:11:26.529" v="1513" actId="478"/>
          <ac:spMkLst>
            <pc:docMk/>
            <pc:sldMk cId="671302176" sldId="260"/>
            <ac:spMk id="5" creationId="{3AD7E359-ADB2-4BC8-98F5-D59789B293AF}"/>
          </ac:spMkLst>
        </pc:spChg>
        <pc:spChg chg="del mod">
          <ac:chgData name="Jan-Ruben Schmid" userId="37ef03f3-cfd2-4c33-81dc-1de5b1fa2bfc" providerId="ADAL" clId="{E6FD564C-6C41-4366-9A32-9DF3ED789354}" dt="2021-01-15T16:52:13.388" v="1172" actId="478"/>
          <ac:spMkLst>
            <pc:docMk/>
            <pc:sldMk cId="671302176" sldId="260"/>
            <ac:spMk id="6" creationId="{90EFDF27-81DB-47DC-9AA7-7BF81C05587B}"/>
          </ac:spMkLst>
        </pc:spChg>
        <pc:spChg chg="add del mod">
          <ac:chgData name="Jan-Ruben Schmid" userId="37ef03f3-cfd2-4c33-81dc-1de5b1fa2bfc" providerId="ADAL" clId="{E6FD564C-6C41-4366-9A32-9DF3ED789354}" dt="2021-01-15T17:11:27.465" v="1514" actId="478"/>
          <ac:spMkLst>
            <pc:docMk/>
            <pc:sldMk cId="671302176" sldId="260"/>
            <ac:spMk id="8" creationId="{E9EC2117-B46E-485C-899C-ABAE75252A46}"/>
          </ac:spMkLst>
        </pc:spChg>
        <pc:spChg chg="add del mod">
          <ac:chgData name="Jan-Ruben Schmid" userId="37ef03f3-cfd2-4c33-81dc-1de5b1fa2bfc" providerId="ADAL" clId="{E6FD564C-6C41-4366-9A32-9DF3ED789354}" dt="2021-01-15T16:52:22.678" v="1175" actId="478"/>
          <ac:spMkLst>
            <pc:docMk/>
            <pc:sldMk cId="671302176" sldId="260"/>
            <ac:spMk id="12" creationId="{7F160A1E-0C41-417C-AD1D-DB8E69603DA8}"/>
          </ac:spMkLst>
        </pc:spChg>
        <pc:spChg chg="add del">
          <ac:chgData name="Jan-Ruben Schmid" userId="37ef03f3-cfd2-4c33-81dc-1de5b1fa2bfc" providerId="ADAL" clId="{E6FD564C-6C41-4366-9A32-9DF3ED789354}" dt="2021-01-15T17:07:33.522" v="1483" actId="26606"/>
          <ac:spMkLst>
            <pc:docMk/>
            <pc:sldMk cId="671302176" sldId="260"/>
            <ac:spMk id="13" creationId="{823AC064-BC96-4F32-8AE1-B2FD38754823}"/>
          </ac:spMkLst>
        </pc:spChg>
        <pc:spChg chg="add del">
          <ac:chgData name="Jan-Ruben Schmid" userId="37ef03f3-cfd2-4c33-81dc-1de5b1fa2bfc" providerId="ADAL" clId="{E6FD564C-6C41-4366-9A32-9DF3ED789354}" dt="2021-01-15T16:52:56.196" v="1180" actId="26606"/>
          <ac:spMkLst>
            <pc:docMk/>
            <pc:sldMk cId="671302176" sldId="260"/>
            <ac:spMk id="15" creationId="{401D163D-B7DE-46B9-AE74-A5999C69B9DD}"/>
          </ac:spMkLst>
        </pc:spChg>
        <pc:spChg chg="add del">
          <ac:chgData name="Jan-Ruben Schmid" userId="37ef03f3-cfd2-4c33-81dc-1de5b1fa2bfc" providerId="ADAL" clId="{E6FD564C-6C41-4366-9A32-9DF3ED789354}" dt="2021-01-15T16:53:14.155" v="1184" actId="26606"/>
          <ac:spMkLst>
            <pc:docMk/>
            <pc:sldMk cId="671302176" sldId="260"/>
            <ac:spMk id="16" creationId="{022BDE4A-8A20-4A69-9C5A-581C82036A4D}"/>
          </ac:spMkLst>
        </pc:spChg>
        <pc:spChg chg="add del">
          <ac:chgData name="Jan-Ruben Schmid" userId="37ef03f3-cfd2-4c33-81dc-1de5b1fa2bfc" providerId="ADAL" clId="{E6FD564C-6C41-4366-9A32-9DF3ED789354}" dt="2021-01-15T16:52:56.196" v="1180" actId="26606"/>
          <ac:spMkLst>
            <pc:docMk/>
            <pc:sldMk cId="671302176" sldId="260"/>
            <ac:spMk id="18" creationId="{AAB8EDC3-1C0D-4505-A2C7-839A5161FB53}"/>
          </ac:spMkLst>
        </pc:spChg>
        <pc:spChg chg="add del">
          <ac:chgData name="Jan-Ruben Schmid" userId="37ef03f3-cfd2-4c33-81dc-1de5b1fa2bfc" providerId="ADAL" clId="{E6FD564C-6C41-4366-9A32-9DF3ED789354}" dt="2021-01-15T17:07:36.014" v="1485" actId="26606"/>
          <ac:spMkLst>
            <pc:docMk/>
            <pc:sldMk cId="671302176" sldId="260"/>
            <ac:spMk id="19" creationId="{35C956CA-A8FB-4F91-A258-FBE459CD99FC}"/>
          </ac:spMkLst>
        </pc:spChg>
        <pc:spChg chg="add del">
          <ac:chgData name="Jan-Ruben Schmid" userId="37ef03f3-cfd2-4c33-81dc-1de5b1fa2bfc" providerId="ADAL" clId="{E6FD564C-6C41-4366-9A32-9DF3ED789354}" dt="2021-01-15T16:52:56.196" v="1180" actId="26606"/>
          <ac:spMkLst>
            <pc:docMk/>
            <pc:sldMk cId="671302176" sldId="260"/>
            <ac:spMk id="20" creationId="{2069E294-3813-4588-9E9C-AEA08F9C4DA1}"/>
          </ac:spMkLst>
        </pc:spChg>
        <pc:spChg chg="add del">
          <ac:chgData name="Jan-Ruben Schmid" userId="37ef03f3-cfd2-4c33-81dc-1de5b1fa2bfc" providerId="ADAL" clId="{E6FD564C-6C41-4366-9A32-9DF3ED789354}" dt="2021-01-15T17:07:36.014" v="1485" actId="26606"/>
          <ac:spMkLst>
            <pc:docMk/>
            <pc:sldMk cId="671302176" sldId="260"/>
            <ac:spMk id="21" creationId="{70A48D59-8581-41F7-B529-F4617FE07A9A}"/>
          </ac:spMkLst>
        </pc:spChg>
        <pc:spChg chg="add del">
          <ac:chgData name="Jan-Ruben Schmid" userId="37ef03f3-cfd2-4c33-81dc-1de5b1fa2bfc" providerId="ADAL" clId="{E6FD564C-6C41-4366-9A32-9DF3ED789354}" dt="2021-01-15T16:53:05.437" v="1182" actId="26606"/>
          <ac:spMkLst>
            <pc:docMk/>
            <pc:sldMk cId="671302176" sldId="260"/>
            <ac:spMk id="22" creationId="{681CD866-52B5-4280-A92B-56BDFD1E9A12}"/>
          </ac:spMkLst>
        </pc:spChg>
        <pc:spChg chg="add del">
          <ac:chgData name="Jan-Ruben Schmid" userId="37ef03f3-cfd2-4c33-81dc-1de5b1fa2bfc" providerId="ADAL" clId="{E6FD564C-6C41-4366-9A32-9DF3ED789354}" dt="2021-01-15T16:53:05.437" v="1182" actId="26606"/>
          <ac:spMkLst>
            <pc:docMk/>
            <pc:sldMk cId="671302176" sldId="260"/>
            <ac:spMk id="23" creationId="{96EEF187-8434-4B76-BE40-006EEBB263CF}"/>
          </ac:spMkLst>
        </pc:spChg>
        <pc:spChg chg="add del">
          <ac:chgData name="Jan-Ruben Schmid" userId="37ef03f3-cfd2-4c33-81dc-1de5b1fa2bfc" providerId="ADAL" clId="{E6FD564C-6C41-4366-9A32-9DF3ED789354}" dt="2021-01-15T16:53:05.437" v="1182" actId="26606"/>
          <ac:spMkLst>
            <pc:docMk/>
            <pc:sldMk cId="671302176" sldId="260"/>
            <ac:spMk id="24" creationId="{CC4E80AF-D42D-44EF-AD64-67C2B97E8FAB}"/>
          </ac:spMkLst>
        </pc:spChg>
        <pc:spChg chg="add del">
          <ac:chgData name="Jan-Ruben Schmid" userId="37ef03f3-cfd2-4c33-81dc-1de5b1fa2bfc" providerId="ADAL" clId="{E6FD564C-6C41-4366-9A32-9DF3ED789354}" dt="2021-01-15T17:07:36.014" v="1485" actId="26606"/>
          <ac:spMkLst>
            <pc:docMk/>
            <pc:sldMk cId="671302176" sldId="260"/>
            <ac:spMk id="26" creationId="{A39C2843-F5F2-4936-B97E-BA5203B01737}"/>
          </ac:spMkLst>
        </pc:spChg>
        <pc:spChg chg="add del">
          <ac:chgData name="Jan-Ruben Schmid" userId="37ef03f3-cfd2-4c33-81dc-1de5b1fa2bfc" providerId="ADAL" clId="{E6FD564C-6C41-4366-9A32-9DF3ED789354}" dt="2021-01-15T17:08:15.606" v="1487" actId="26606"/>
          <ac:spMkLst>
            <pc:docMk/>
            <pc:sldMk cId="671302176" sldId="260"/>
            <ac:spMk id="27" creationId="{823AC064-BC96-4F32-8AE1-B2FD38754823}"/>
          </ac:spMkLst>
        </pc:spChg>
        <pc:spChg chg="add">
          <ac:chgData name="Jan-Ruben Schmid" userId="37ef03f3-cfd2-4c33-81dc-1de5b1fa2bfc" providerId="ADAL" clId="{E6FD564C-6C41-4366-9A32-9DF3ED789354}" dt="2021-01-15T17:11:32.816" v="1515" actId="26606"/>
          <ac:spMkLst>
            <pc:docMk/>
            <pc:sldMk cId="671302176" sldId="260"/>
            <ac:spMk id="31" creationId="{823AC064-BC96-4F32-8AE1-B2FD38754823}"/>
          </ac:spMkLst>
        </pc:spChg>
        <pc:picChg chg="mod">
          <ac:chgData name="Jan-Ruben Schmid" userId="37ef03f3-cfd2-4c33-81dc-1de5b1fa2bfc" providerId="ADAL" clId="{E6FD564C-6C41-4366-9A32-9DF3ED789354}" dt="2021-01-15T17:11:32.816" v="1515" actId="26606"/>
          <ac:picMkLst>
            <pc:docMk/>
            <pc:sldMk cId="671302176" sldId="260"/>
            <ac:picMk id="9" creationId="{973420FE-4444-4F5E-AEB0-86DA858D8796}"/>
          </ac:picMkLst>
        </pc:picChg>
        <pc:picChg chg="mod ord">
          <ac:chgData name="Jan-Ruben Schmid" userId="37ef03f3-cfd2-4c33-81dc-1de5b1fa2bfc" providerId="ADAL" clId="{E6FD564C-6C41-4366-9A32-9DF3ED789354}" dt="2021-01-15T17:11:32.816" v="1515" actId="26606"/>
          <ac:picMkLst>
            <pc:docMk/>
            <pc:sldMk cId="671302176" sldId="260"/>
            <ac:picMk id="11" creationId="{25789EE9-DC93-4D0B-B988-8DD4BD30154D}"/>
          </ac:picMkLst>
        </pc:picChg>
        <pc:cxnChg chg="add del">
          <ac:chgData name="Jan-Ruben Schmid" userId="37ef03f3-cfd2-4c33-81dc-1de5b1fa2bfc" providerId="ADAL" clId="{E6FD564C-6C41-4366-9A32-9DF3ED789354}" dt="2021-01-15T17:07:33.522" v="1483" actId="26606"/>
          <ac:cxnSpMkLst>
            <pc:docMk/>
            <pc:sldMk cId="671302176" sldId="260"/>
            <ac:cxnSpMk id="14" creationId="{7E7C77BC-7138-40B1-A15B-20F57A494629}"/>
          </ac:cxnSpMkLst>
        </pc:cxnChg>
        <pc:cxnChg chg="add del">
          <ac:chgData name="Jan-Ruben Schmid" userId="37ef03f3-cfd2-4c33-81dc-1de5b1fa2bfc" providerId="ADAL" clId="{E6FD564C-6C41-4366-9A32-9DF3ED789354}" dt="2021-01-15T17:07:33.522" v="1483" actId="26606"/>
          <ac:cxnSpMkLst>
            <pc:docMk/>
            <pc:sldMk cId="671302176" sldId="260"/>
            <ac:cxnSpMk id="17" creationId="{DB146403-F3D6-484B-B2ED-97F9565D0370}"/>
          </ac:cxnSpMkLst>
        </pc:cxnChg>
        <pc:cxnChg chg="add del">
          <ac:chgData name="Jan-Ruben Schmid" userId="37ef03f3-cfd2-4c33-81dc-1de5b1fa2bfc" providerId="ADAL" clId="{E6FD564C-6C41-4366-9A32-9DF3ED789354}" dt="2021-01-15T17:07:36.014" v="1485" actId="26606"/>
          <ac:cxnSpMkLst>
            <pc:docMk/>
            <pc:sldMk cId="671302176" sldId="260"/>
            <ac:cxnSpMk id="25" creationId="{967F2066-0253-4771-A5F6-68111E1FE832}"/>
          </ac:cxnSpMkLst>
        </pc:cxnChg>
        <pc:cxnChg chg="add del">
          <ac:chgData name="Jan-Ruben Schmid" userId="37ef03f3-cfd2-4c33-81dc-1de5b1fa2bfc" providerId="ADAL" clId="{E6FD564C-6C41-4366-9A32-9DF3ED789354}" dt="2021-01-15T17:08:15.606" v="1487" actId="26606"/>
          <ac:cxnSpMkLst>
            <pc:docMk/>
            <pc:sldMk cId="671302176" sldId="260"/>
            <ac:cxnSpMk id="28" creationId="{7E7C77BC-7138-40B1-A15B-20F57A494629}"/>
          </ac:cxnSpMkLst>
        </pc:cxnChg>
        <pc:cxnChg chg="add del">
          <ac:chgData name="Jan-Ruben Schmid" userId="37ef03f3-cfd2-4c33-81dc-1de5b1fa2bfc" providerId="ADAL" clId="{E6FD564C-6C41-4366-9A32-9DF3ED789354}" dt="2021-01-15T17:08:15.606" v="1487" actId="26606"/>
          <ac:cxnSpMkLst>
            <pc:docMk/>
            <pc:sldMk cId="671302176" sldId="260"/>
            <ac:cxnSpMk id="29" creationId="{DB146403-F3D6-484B-B2ED-97F9565D0370}"/>
          </ac:cxnSpMkLst>
        </pc:cxnChg>
        <pc:cxnChg chg="add">
          <ac:chgData name="Jan-Ruben Schmid" userId="37ef03f3-cfd2-4c33-81dc-1de5b1fa2bfc" providerId="ADAL" clId="{E6FD564C-6C41-4366-9A32-9DF3ED789354}" dt="2021-01-15T17:11:32.816" v="1515" actId="26606"/>
          <ac:cxnSpMkLst>
            <pc:docMk/>
            <pc:sldMk cId="671302176" sldId="260"/>
            <ac:cxnSpMk id="30" creationId="{DB146403-F3D6-484B-B2ED-97F9565D0370}"/>
          </ac:cxnSpMkLst>
        </pc:cxnChg>
        <pc:cxnChg chg="add">
          <ac:chgData name="Jan-Ruben Schmid" userId="37ef03f3-cfd2-4c33-81dc-1de5b1fa2bfc" providerId="ADAL" clId="{E6FD564C-6C41-4366-9A32-9DF3ED789354}" dt="2021-01-15T17:11:32.816" v="1515" actId="26606"/>
          <ac:cxnSpMkLst>
            <pc:docMk/>
            <pc:sldMk cId="671302176" sldId="260"/>
            <ac:cxnSpMk id="32" creationId="{7E7C77BC-7138-40B1-A15B-20F57A494629}"/>
          </ac:cxnSpMkLst>
        </pc:cxnChg>
      </pc:sldChg>
      <pc:sldChg chg="addSp delSp modSp del mod ord setBg modClrScheme delDesignElem chgLayout">
        <pc:chgData name="Jan-Ruben Schmid" userId="37ef03f3-cfd2-4c33-81dc-1de5b1fa2bfc" providerId="ADAL" clId="{E6FD564C-6C41-4366-9A32-9DF3ED789354}" dt="2021-01-17T12:55:11.917" v="3263" actId="47"/>
        <pc:sldMkLst>
          <pc:docMk/>
          <pc:sldMk cId="3457149041" sldId="261"/>
        </pc:sldMkLst>
        <pc:spChg chg="mod ord">
          <ac:chgData name="Jan-Ruben Schmid" userId="37ef03f3-cfd2-4c33-81dc-1de5b1fa2bfc" providerId="ADAL" clId="{E6FD564C-6C41-4366-9A32-9DF3ED789354}" dt="2021-01-15T18:04:14.753" v="1723" actId="700"/>
          <ac:spMkLst>
            <pc:docMk/>
            <pc:sldMk cId="3457149041" sldId="261"/>
            <ac:spMk id="2" creationId="{D2C06CAC-FE21-4F77-99A7-4C7C846E107A}"/>
          </ac:spMkLst>
        </pc:spChg>
        <pc:spChg chg="del">
          <ac:chgData name="Jan-Ruben Schmid" userId="37ef03f3-cfd2-4c33-81dc-1de5b1fa2bfc" providerId="ADAL" clId="{E6FD564C-6C41-4366-9A32-9DF3ED789354}" dt="2021-01-15T18:01:45.055" v="1717"/>
          <ac:spMkLst>
            <pc:docMk/>
            <pc:sldMk cId="3457149041" sldId="261"/>
            <ac:spMk id="3" creationId="{6F9F07C3-2DA5-D947-BE67-EC356629EA18}"/>
          </ac:spMkLst>
        </pc:spChg>
        <pc:spChg chg="mod ord">
          <ac:chgData name="Jan-Ruben Schmid" userId="37ef03f3-cfd2-4c33-81dc-1de5b1fa2bfc" providerId="ADAL" clId="{E6FD564C-6C41-4366-9A32-9DF3ED789354}" dt="2021-01-15T18:04:14.753" v="1723" actId="700"/>
          <ac:spMkLst>
            <pc:docMk/>
            <pc:sldMk cId="3457149041" sldId="261"/>
            <ac:spMk id="4" creationId="{A5843BFB-55C7-4F1F-BCDD-9358E9C3D6E5}"/>
          </ac:spMkLst>
        </pc:spChg>
        <pc:spChg chg="del">
          <ac:chgData name="Jan-Ruben Schmid" userId="37ef03f3-cfd2-4c33-81dc-1de5b1fa2bfc" providerId="ADAL" clId="{E6FD564C-6C41-4366-9A32-9DF3ED789354}" dt="2021-01-15T17:13:11.125" v="1519" actId="478"/>
          <ac:spMkLst>
            <pc:docMk/>
            <pc:sldMk cId="3457149041" sldId="261"/>
            <ac:spMk id="6" creationId="{E090C0A9-2F4E-435F-A9FB-1B298AFCFE58}"/>
          </ac:spMkLst>
        </pc:spChg>
        <pc:spChg chg="del">
          <ac:chgData name="Jan-Ruben Schmid" userId="37ef03f3-cfd2-4c33-81dc-1de5b1fa2bfc" providerId="ADAL" clId="{E6FD564C-6C41-4366-9A32-9DF3ED789354}" dt="2021-01-15T17:13:05.025" v="1518"/>
          <ac:spMkLst>
            <pc:docMk/>
            <pc:sldMk cId="3457149041" sldId="261"/>
            <ac:spMk id="7" creationId="{854F7D2D-911A-4C0F-8974-8410F680AC81}"/>
          </ac:spMkLst>
        </pc:spChg>
        <pc:spChg chg="add del">
          <ac:chgData name="Jan-Ruben Schmid" userId="37ef03f3-cfd2-4c33-81dc-1de5b1fa2bfc" providerId="ADAL" clId="{E6FD564C-6C41-4366-9A32-9DF3ED789354}" dt="2021-01-15T17:13:22.626" v="1523" actId="26606"/>
          <ac:spMkLst>
            <pc:docMk/>
            <pc:sldMk cId="3457149041" sldId="261"/>
            <ac:spMk id="71" creationId="{27BDFED6-6E33-4606-AFE2-886ADB1C018E}"/>
          </ac:spMkLst>
        </pc:spChg>
        <pc:spChg chg="add del">
          <ac:chgData name="Jan-Ruben Schmid" userId="37ef03f3-cfd2-4c33-81dc-1de5b1fa2bfc" providerId="ADAL" clId="{E6FD564C-6C41-4366-9A32-9DF3ED789354}" dt="2021-01-15T17:13:22.626" v="1523" actId="26606"/>
          <ac:spMkLst>
            <pc:docMk/>
            <pc:sldMk cId="3457149041" sldId="261"/>
            <ac:spMk id="73" creationId="{890DEF05-784E-4B61-89E4-04C4ECF4E5A0}"/>
          </ac:spMkLst>
        </pc:spChg>
        <pc:spChg chg="add del">
          <ac:chgData name="Jan-Ruben Schmid" userId="37ef03f3-cfd2-4c33-81dc-1de5b1fa2bfc" providerId="ADAL" clId="{E6FD564C-6C41-4366-9A32-9DF3ED789354}" dt="2021-01-15T18:04:09.948" v="1721" actId="700"/>
          <ac:spMkLst>
            <pc:docMk/>
            <pc:sldMk cId="3457149041" sldId="261"/>
            <ac:spMk id="4102" creationId="{A2AEA782-0EA4-42E9-871D-7401D6A09739}"/>
          </ac:spMkLst>
        </pc:spChg>
        <pc:spChg chg="add del">
          <ac:chgData name="Jan-Ruben Schmid" userId="37ef03f3-cfd2-4c33-81dc-1de5b1fa2bfc" providerId="ADAL" clId="{E6FD564C-6C41-4366-9A32-9DF3ED789354}" dt="2021-01-15T18:04:09.948" v="1721" actId="700"/>
          <ac:spMkLst>
            <pc:docMk/>
            <pc:sldMk cId="3457149041" sldId="261"/>
            <ac:spMk id="4103" creationId="{B0992639-1CDA-4FE6-BB95-E13221490740}"/>
          </ac:spMkLst>
        </pc:spChg>
        <pc:picChg chg="add del">
          <ac:chgData name="Jan-Ruben Schmid" userId="37ef03f3-cfd2-4c33-81dc-1de5b1fa2bfc" providerId="ADAL" clId="{E6FD564C-6C41-4366-9A32-9DF3ED789354}" dt="2021-01-15T18:04:04.194" v="1720" actId="478"/>
          <ac:picMkLst>
            <pc:docMk/>
            <pc:sldMk cId="3457149041" sldId="261"/>
            <ac:picMk id="5" creationId="{91352A0C-049D-493F-82BA-71DB637B0FD8}"/>
          </ac:picMkLst>
        </pc:picChg>
        <pc:picChg chg="mod ord">
          <ac:chgData name="Jan-Ruben Schmid" userId="37ef03f3-cfd2-4c33-81dc-1de5b1fa2bfc" providerId="ADAL" clId="{E6FD564C-6C41-4366-9A32-9DF3ED789354}" dt="2021-01-15T18:04:14.753" v="1723" actId="700"/>
          <ac:picMkLst>
            <pc:docMk/>
            <pc:sldMk cId="3457149041" sldId="261"/>
            <ac:picMk id="11" creationId="{55520BBF-A3E3-49F0-9D49-795CC996508E}"/>
          </ac:picMkLst>
        </pc:picChg>
        <pc:picChg chg="add mod">
          <ac:chgData name="Jan-Ruben Schmid" userId="37ef03f3-cfd2-4c33-81dc-1de5b1fa2bfc" providerId="ADAL" clId="{E6FD564C-6C41-4366-9A32-9DF3ED789354}" dt="2021-01-15T17:13:22.626" v="1523" actId="26606"/>
          <ac:picMkLst>
            <pc:docMk/>
            <pc:sldMk cId="3457149041" sldId="261"/>
            <ac:picMk id="4098" creationId="{3058BCE9-0EAA-40D3-A485-4E425EEC08E1}"/>
          </ac:picMkLst>
        </pc:picChg>
        <pc:picChg chg="add mod ord">
          <ac:chgData name="Jan-Ruben Schmid" userId="37ef03f3-cfd2-4c33-81dc-1de5b1fa2bfc" providerId="ADAL" clId="{E6FD564C-6C41-4366-9A32-9DF3ED789354}" dt="2021-01-15T18:04:14.753" v="1723" actId="700"/>
          <ac:picMkLst>
            <pc:docMk/>
            <pc:sldMk cId="3457149041" sldId="261"/>
            <ac:picMk id="4100" creationId="{F471F451-EE59-4343-9B52-BC5B333144F0}"/>
          </ac:picMkLst>
        </pc:picChg>
        <pc:cxnChg chg="add del">
          <ac:chgData name="Jan-Ruben Schmid" userId="37ef03f3-cfd2-4c33-81dc-1de5b1fa2bfc" providerId="ADAL" clId="{E6FD564C-6C41-4366-9A32-9DF3ED789354}" dt="2021-01-15T17:13:22.626" v="1523" actId="26606"/>
          <ac:cxnSpMkLst>
            <pc:docMk/>
            <pc:sldMk cId="3457149041" sldId="261"/>
            <ac:cxnSpMk id="75" creationId="{C41BAEC7-F7B0-4224-8B18-8F74B7D87F0B}"/>
          </ac:cxnSpMkLst>
        </pc:cxnChg>
      </pc:sldChg>
      <pc:sldChg chg="addSp delSp modSp del mod modClrScheme modAnim chgLayout modNotesTx">
        <pc:chgData name="Jan-Ruben Schmid" userId="37ef03f3-cfd2-4c33-81dc-1de5b1fa2bfc" providerId="ADAL" clId="{E6FD564C-6C41-4366-9A32-9DF3ED789354}" dt="2021-01-17T12:56:11.691" v="3283" actId="47"/>
        <pc:sldMkLst>
          <pc:docMk/>
          <pc:sldMk cId="2006809229" sldId="262"/>
        </pc:sldMkLst>
        <pc:spChg chg="mod ord">
          <ac:chgData name="Jan-Ruben Schmid" userId="37ef03f3-cfd2-4c33-81dc-1de5b1fa2bfc" providerId="ADAL" clId="{E6FD564C-6C41-4366-9A32-9DF3ED789354}" dt="2020-12-31T12:57:11.871" v="320" actId="700"/>
          <ac:spMkLst>
            <pc:docMk/>
            <pc:sldMk cId="2006809229" sldId="262"/>
            <ac:spMk id="2" creationId="{08095BD9-58DC-4A5D-ADB6-ECDFDC9C9565}"/>
          </ac:spMkLst>
        </pc:spChg>
        <pc:spChg chg="del mod ord">
          <ac:chgData name="Jan-Ruben Schmid" userId="37ef03f3-cfd2-4c33-81dc-1de5b1fa2bfc" providerId="ADAL" clId="{E6FD564C-6C41-4366-9A32-9DF3ED789354}" dt="2020-12-31T12:55:35.080" v="275" actId="478"/>
          <ac:spMkLst>
            <pc:docMk/>
            <pc:sldMk cId="2006809229" sldId="262"/>
            <ac:spMk id="3" creationId="{32B95AC9-A5B9-4CBF-8500-AA592CEE677F}"/>
          </ac:spMkLst>
        </pc:spChg>
        <pc:spChg chg="add del">
          <ac:chgData name="Jan-Ruben Schmid" userId="37ef03f3-cfd2-4c33-81dc-1de5b1fa2bfc" providerId="ADAL" clId="{E6FD564C-6C41-4366-9A32-9DF3ED789354}" dt="2020-12-31T12:55:31.214" v="273" actId="700"/>
          <ac:spMkLst>
            <pc:docMk/>
            <pc:sldMk cId="2006809229" sldId="262"/>
            <ac:spMk id="5" creationId="{8FCA9876-930C-422E-A9D3-319CF0A970F1}"/>
          </ac:spMkLst>
        </pc:spChg>
        <pc:spChg chg="add del mod">
          <ac:chgData name="Jan-Ruben Schmid" userId="37ef03f3-cfd2-4c33-81dc-1de5b1fa2bfc" providerId="ADAL" clId="{E6FD564C-6C41-4366-9A32-9DF3ED789354}" dt="2020-12-31T12:55:31.214" v="273" actId="700"/>
          <ac:spMkLst>
            <pc:docMk/>
            <pc:sldMk cId="2006809229" sldId="262"/>
            <ac:spMk id="8" creationId="{AADFCCBA-77D0-44D9-8A5A-3AE1099CC59B}"/>
          </ac:spMkLst>
        </pc:spChg>
        <pc:spChg chg="add del mod ord">
          <ac:chgData name="Jan-Ruben Schmid" userId="37ef03f3-cfd2-4c33-81dc-1de5b1fa2bfc" providerId="ADAL" clId="{E6FD564C-6C41-4366-9A32-9DF3ED789354}" dt="2020-12-31T12:57:40.686" v="321"/>
          <ac:spMkLst>
            <pc:docMk/>
            <pc:sldMk cId="2006809229" sldId="262"/>
            <ac:spMk id="9" creationId="{D18FAF6A-C6A4-4164-BAC9-99F5FFE7C162}"/>
          </ac:spMkLst>
        </pc:spChg>
        <pc:graphicFrameChg chg="add del mod modGraphic">
          <ac:chgData name="Jan-Ruben Schmid" userId="37ef03f3-cfd2-4c33-81dc-1de5b1fa2bfc" providerId="ADAL" clId="{E6FD564C-6C41-4366-9A32-9DF3ED789354}" dt="2020-12-31T12:52:23.741" v="264" actId="478"/>
          <ac:graphicFrameMkLst>
            <pc:docMk/>
            <pc:sldMk cId="2006809229" sldId="262"/>
            <ac:graphicFrameMk id="6" creationId="{43A6FBCC-6CD5-496B-A55D-BA7A75E89D84}"/>
          </ac:graphicFrameMkLst>
        </pc:graphicFrameChg>
        <pc:picChg chg="mod ord">
          <ac:chgData name="Jan-Ruben Schmid" userId="37ef03f3-cfd2-4c33-81dc-1de5b1fa2bfc" providerId="ADAL" clId="{E6FD564C-6C41-4366-9A32-9DF3ED789354}" dt="2020-12-31T13:01:15.408" v="337" actId="14100"/>
          <ac:picMkLst>
            <pc:docMk/>
            <pc:sldMk cId="2006809229" sldId="262"/>
            <ac:picMk id="10" creationId="{06611862-D19B-4136-B8F4-8EE516C384FA}"/>
          </ac:picMkLst>
        </pc:picChg>
        <pc:picChg chg="add del mod">
          <ac:chgData name="Jan-Ruben Schmid" userId="37ef03f3-cfd2-4c33-81dc-1de5b1fa2bfc" providerId="ADAL" clId="{E6FD564C-6C41-4366-9A32-9DF3ED789354}" dt="2020-12-31T12:57:08.120" v="319" actId="478"/>
          <ac:picMkLst>
            <pc:docMk/>
            <pc:sldMk cId="2006809229" sldId="262"/>
            <ac:picMk id="11" creationId="{C9B9CAAF-B76A-4BA5-A6D4-9F25569A5F16}"/>
          </ac:picMkLst>
        </pc:picChg>
        <pc:picChg chg="del mod ord">
          <ac:chgData name="Jan-Ruben Schmid" userId="37ef03f3-cfd2-4c33-81dc-1de5b1fa2bfc" providerId="ADAL" clId="{E6FD564C-6C41-4366-9A32-9DF3ED789354}" dt="2020-12-31T12:55:26.546" v="272" actId="21"/>
          <ac:picMkLst>
            <pc:docMk/>
            <pc:sldMk cId="2006809229" sldId="262"/>
            <ac:picMk id="12" creationId="{34DE57CB-8119-4EB9-862F-C6A9CF929DBE}"/>
          </ac:picMkLst>
        </pc:picChg>
        <pc:picChg chg="add mod">
          <ac:chgData name="Jan-Ruben Schmid" userId="37ef03f3-cfd2-4c33-81dc-1de5b1fa2bfc" providerId="ADAL" clId="{E6FD564C-6C41-4366-9A32-9DF3ED789354}" dt="2020-12-31T13:02:52.695" v="343" actId="1440"/>
          <ac:picMkLst>
            <pc:docMk/>
            <pc:sldMk cId="2006809229" sldId="262"/>
            <ac:picMk id="14" creationId="{08AE4D0F-0AF1-4275-A758-D82B86394159}"/>
          </ac:picMkLst>
        </pc:picChg>
        <pc:picChg chg="add mod">
          <ac:chgData name="Jan-Ruben Schmid" userId="37ef03f3-cfd2-4c33-81dc-1de5b1fa2bfc" providerId="ADAL" clId="{E6FD564C-6C41-4366-9A32-9DF3ED789354}" dt="2020-12-31T13:01:18.568" v="338" actId="1076"/>
          <ac:picMkLst>
            <pc:docMk/>
            <pc:sldMk cId="2006809229" sldId="262"/>
            <ac:picMk id="16" creationId="{7E0D32E0-66C4-4694-9F33-D938E47787B8}"/>
          </ac:picMkLst>
        </pc:picChg>
      </pc:sldChg>
      <pc:sldChg chg="addSp delSp modSp mod setBg">
        <pc:chgData name="Jan-Ruben Schmid" userId="37ef03f3-cfd2-4c33-81dc-1de5b1fa2bfc" providerId="ADAL" clId="{E6FD564C-6C41-4366-9A32-9DF3ED789354}" dt="2021-01-15T16:55:59.903" v="1207" actId="26606"/>
        <pc:sldMkLst>
          <pc:docMk/>
          <pc:sldMk cId="2777383372" sldId="263"/>
        </pc:sldMkLst>
        <pc:spChg chg="mod ord">
          <ac:chgData name="Jan-Ruben Schmid" userId="37ef03f3-cfd2-4c33-81dc-1de5b1fa2bfc" providerId="ADAL" clId="{E6FD564C-6C41-4366-9A32-9DF3ED789354}" dt="2021-01-15T16:55:59.903" v="1207" actId="26606"/>
          <ac:spMkLst>
            <pc:docMk/>
            <pc:sldMk cId="2777383372" sldId="263"/>
            <ac:spMk id="2" creationId="{2A3C4BDD-77E4-4BCE-B814-C941AF9B21D3}"/>
          </ac:spMkLst>
        </pc:spChg>
        <pc:spChg chg="del">
          <ac:chgData name="Jan-Ruben Schmid" userId="37ef03f3-cfd2-4c33-81dc-1de5b1fa2bfc" providerId="ADAL" clId="{E6FD564C-6C41-4366-9A32-9DF3ED789354}" dt="2021-01-15T16:55:51.906" v="1204" actId="478"/>
          <ac:spMkLst>
            <pc:docMk/>
            <pc:sldMk cId="2777383372" sldId="263"/>
            <ac:spMk id="3" creationId="{C167F554-46B8-4BC6-98EF-0A5C3B34DDC0}"/>
          </ac:spMkLst>
        </pc:spChg>
        <pc:spChg chg="mod ord">
          <ac:chgData name="Jan-Ruben Schmid" userId="37ef03f3-cfd2-4c33-81dc-1de5b1fa2bfc" providerId="ADAL" clId="{E6FD564C-6C41-4366-9A32-9DF3ED789354}" dt="2021-01-15T16:55:59.903" v="1207" actId="26606"/>
          <ac:spMkLst>
            <pc:docMk/>
            <pc:sldMk cId="2777383372" sldId="263"/>
            <ac:spMk id="5" creationId="{9762F9A2-AD6C-48C5-9EB9-FD51D63EA5D0}"/>
          </ac:spMkLst>
        </pc:spChg>
        <pc:spChg chg="add del">
          <ac:chgData name="Jan-Ruben Schmid" userId="37ef03f3-cfd2-4c33-81dc-1de5b1fa2bfc" providerId="ADAL" clId="{E6FD564C-6C41-4366-9A32-9DF3ED789354}" dt="2021-01-15T16:55:59.894" v="1206" actId="26606"/>
          <ac:spMkLst>
            <pc:docMk/>
            <pc:sldMk cId="2777383372" sldId="263"/>
            <ac:spMk id="19" creationId="{35C956CA-A8FB-4F91-A258-FBE459CD99FC}"/>
          </ac:spMkLst>
        </pc:spChg>
        <pc:spChg chg="add del">
          <ac:chgData name="Jan-Ruben Schmid" userId="37ef03f3-cfd2-4c33-81dc-1de5b1fa2bfc" providerId="ADAL" clId="{E6FD564C-6C41-4366-9A32-9DF3ED789354}" dt="2021-01-15T16:55:59.894" v="1206" actId="26606"/>
          <ac:spMkLst>
            <pc:docMk/>
            <pc:sldMk cId="2777383372" sldId="263"/>
            <ac:spMk id="21" creationId="{70A48D59-8581-41F7-B529-F4617FE07A9A}"/>
          </ac:spMkLst>
        </pc:spChg>
        <pc:spChg chg="add">
          <ac:chgData name="Jan-Ruben Schmid" userId="37ef03f3-cfd2-4c33-81dc-1de5b1fa2bfc" providerId="ADAL" clId="{E6FD564C-6C41-4366-9A32-9DF3ED789354}" dt="2021-01-15T16:55:59.903" v="1207" actId="26606"/>
          <ac:spMkLst>
            <pc:docMk/>
            <pc:sldMk cId="2777383372" sldId="263"/>
            <ac:spMk id="26" creationId="{E8A8EAB8-D2FF-444D-B34B-7D32F106AD0E}"/>
          </ac:spMkLst>
        </pc:spChg>
        <pc:picChg chg="mod">
          <ac:chgData name="Jan-Ruben Schmid" userId="37ef03f3-cfd2-4c33-81dc-1de5b1fa2bfc" providerId="ADAL" clId="{E6FD564C-6C41-4366-9A32-9DF3ED789354}" dt="2021-01-15T16:55:59.903" v="1207" actId="26606"/>
          <ac:picMkLst>
            <pc:docMk/>
            <pc:sldMk cId="2777383372" sldId="263"/>
            <ac:picMk id="12" creationId="{622A69F2-3550-44B0-9774-A3AF3E493EF0}"/>
          </ac:picMkLst>
        </pc:picChg>
        <pc:picChg chg="mod ord">
          <ac:chgData name="Jan-Ruben Schmid" userId="37ef03f3-cfd2-4c33-81dc-1de5b1fa2bfc" providerId="ADAL" clId="{E6FD564C-6C41-4366-9A32-9DF3ED789354}" dt="2021-01-15T16:55:59.903" v="1207" actId="26606"/>
          <ac:picMkLst>
            <pc:docMk/>
            <pc:sldMk cId="2777383372" sldId="263"/>
            <ac:picMk id="14" creationId="{99D835CD-B0DF-42A4-A195-63B643831E80}"/>
          </ac:picMkLst>
        </pc:picChg>
        <pc:cxnChg chg="add del">
          <ac:chgData name="Jan-Ruben Schmid" userId="37ef03f3-cfd2-4c33-81dc-1de5b1fa2bfc" providerId="ADAL" clId="{E6FD564C-6C41-4366-9A32-9DF3ED789354}" dt="2021-01-15T16:55:59.894" v="1206" actId="26606"/>
          <ac:cxnSpMkLst>
            <pc:docMk/>
            <pc:sldMk cId="2777383372" sldId="263"/>
            <ac:cxnSpMk id="23" creationId="{967F2066-0253-4771-A5F6-68111E1FE832}"/>
          </ac:cxnSpMkLst>
        </pc:cxnChg>
        <pc:cxnChg chg="add">
          <ac:chgData name="Jan-Ruben Schmid" userId="37ef03f3-cfd2-4c33-81dc-1de5b1fa2bfc" providerId="ADAL" clId="{E6FD564C-6C41-4366-9A32-9DF3ED789354}" dt="2021-01-15T16:55:59.903" v="1207" actId="26606"/>
          <ac:cxnSpMkLst>
            <pc:docMk/>
            <pc:sldMk cId="2777383372" sldId="263"/>
            <ac:cxnSpMk id="25" creationId="{F11AD06B-AB20-4097-8606-5DA00DBACE88}"/>
          </ac:cxnSpMkLst>
        </pc:cxnChg>
        <pc:cxnChg chg="add">
          <ac:chgData name="Jan-Ruben Schmid" userId="37ef03f3-cfd2-4c33-81dc-1de5b1fa2bfc" providerId="ADAL" clId="{E6FD564C-6C41-4366-9A32-9DF3ED789354}" dt="2021-01-15T16:55:59.903" v="1207" actId="26606"/>
          <ac:cxnSpMkLst>
            <pc:docMk/>
            <pc:sldMk cId="2777383372" sldId="263"/>
            <ac:cxnSpMk id="27" creationId="{EEA38897-7BA3-4408-8083-3235339C4A60}"/>
          </ac:cxnSpMkLst>
        </pc:cxnChg>
        <pc:cxnChg chg="add">
          <ac:chgData name="Jan-Ruben Schmid" userId="37ef03f3-cfd2-4c33-81dc-1de5b1fa2bfc" providerId="ADAL" clId="{E6FD564C-6C41-4366-9A32-9DF3ED789354}" dt="2021-01-15T16:55:59.903" v="1207" actId="26606"/>
          <ac:cxnSpMkLst>
            <pc:docMk/>
            <pc:sldMk cId="2777383372" sldId="263"/>
            <ac:cxnSpMk id="28" creationId="{CA240C79-242E-4918-9F28-B101847D1CC6}"/>
          </ac:cxnSpMkLst>
        </pc:cxnChg>
      </pc:sldChg>
      <pc:sldChg chg="addSp delSp modSp new del mod">
        <pc:chgData name="Jan-Ruben Schmid" userId="37ef03f3-cfd2-4c33-81dc-1de5b1fa2bfc" providerId="ADAL" clId="{E6FD564C-6C41-4366-9A32-9DF3ED789354}" dt="2020-12-31T12:52:45.007" v="266" actId="27022"/>
        <pc:sldMkLst>
          <pc:docMk/>
          <pc:sldMk cId="752997161" sldId="265"/>
        </pc:sldMkLst>
        <pc:graphicFrameChg chg="add del modGraphic">
          <ac:chgData name="Jan-Ruben Schmid" userId="37ef03f3-cfd2-4c33-81dc-1de5b1fa2bfc" providerId="ADAL" clId="{E6FD564C-6C41-4366-9A32-9DF3ED789354}" dt="2020-12-31T12:52:45.007" v="266" actId="27022"/>
          <ac:graphicFrameMkLst>
            <pc:docMk/>
            <pc:sldMk cId="752997161" sldId="265"/>
            <ac:graphicFrameMk id="5" creationId="{88C63D83-BA40-4F70-A293-D0D3175E18BC}"/>
          </ac:graphicFrameMkLst>
        </pc:graphicFrameChg>
      </pc:sldChg>
      <pc:sldChg chg="addSp delSp modSp new mod ord setBg setClrOvrMap modNotesTx">
        <pc:chgData name="Jan-Ruben Schmid" userId="37ef03f3-cfd2-4c33-81dc-1de5b1fa2bfc" providerId="ADAL" clId="{E6FD564C-6C41-4366-9A32-9DF3ED789354}" dt="2021-01-17T16:09:17.520" v="5161" actId="20577"/>
        <pc:sldMkLst>
          <pc:docMk/>
          <pc:sldMk cId="4009267502" sldId="265"/>
        </pc:sldMkLst>
        <pc:spChg chg="mod">
          <ac:chgData name="Jan-Ruben Schmid" userId="37ef03f3-cfd2-4c33-81dc-1de5b1fa2bfc" providerId="ADAL" clId="{E6FD564C-6C41-4366-9A32-9DF3ED789354}" dt="2021-01-15T16:54:29.732" v="1195" actId="26606"/>
          <ac:spMkLst>
            <pc:docMk/>
            <pc:sldMk cId="4009267502" sldId="265"/>
            <ac:spMk id="2" creationId="{05D58CCC-157A-4F7A-9833-7FC1AE41939B}"/>
          </ac:spMkLst>
        </pc:spChg>
        <pc:spChg chg="del mod">
          <ac:chgData name="Jan-Ruben Schmid" userId="37ef03f3-cfd2-4c33-81dc-1de5b1fa2bfc" providerId="ADAL" clId="{E6FD564C-6C41-4366-9A32-9DF3ED789354}" dt="2021-01-15T16:50:11.745" v="1152" actId="26606"/>
          <ac:spMkLst>
            <pc:docMk/>
            <pc:sldMk cId="4009267502" sldId="265"/>
            <ac:spMk id="3" creationId="{36CA2983-BB87-4680-B810-26A7A48EB816}"/>
          </ac:spMkLst>
        </pc:spChg>
        <pc:spChg chg="add del">
          <ac:chgData name="Jan-Ruben Schmid" userId="37ef03f3-cfd2-4c33-81dc-1de5b1fa2bfc" providerId="ADAL" clId="{E6FD564C-6C41-4366-9A32-9DF3ED789354}" dt="2021-01-15T16:50:11.719" v="1151" actId="26606"/>
          <ac:spMkLst>
            <pc:docMk/>
            <pc:sldMk cId="4009267502" sldId="265"/>
            <ac:spMk id="8" creationId="{E8A8EAB8-D2FF-444D-B34B-7D32F106AD0E}"/>
          </ac:spMkLst>
        </pc:spChg>
        <pc:spChg chg="add">
          <ac:chgData name="Jan-Ruben Schmid" userId="37ef03f3-cfd2-4c33-81dc-1de5b1fa2bfc" providerId="ADAL" clId="{E6FD564C-6C41-4366-9A32-9DF3ED789354}" dt="2021-01-15T16:50:11.745" v="1152" actId="26606"/>
          <ac:spMkLst>
            <pc:docMk/>
            <pc:sldMk cId="4009267502" sldId="265"/>
            <ac:spMk id="9" creationId="{08E89D5E-1885-4160-AC77-CC471DD1D0DB}"/>
          </ac:spMkLst>
        </pc:spChg>
        <pc:spChg chg="add del">
          <ac:chgData name="Jan-Ruben Schmid" userId="37ef03f3-cfd2-4c33-81dc-1de5b1fa2bfc" providerId="ADAL" clId="{E6FD564C-6C41-4366-9A32-9DF3ED789354}" dt="2021-01-15T16:54:29.732" v="1195" actId="26606"/>
          <ac:spMkLst>
            <pc:docMk/>
            <pc:sldMk cId="4009267502" sldId="265"/>
            <ac:spMk id="16" creationId="{9DBC8166-481C-4473-95F5-9A5B9073B7F1}"/>
          </ac:spMkLst>
        </pc:spChg>
        <pc:spChg chg="add del">
          <ac:chgData name="Jan-Ruben Schmid" userId="37ef03f3-cfd2-4c33-81dc-1de5b1fa2bfc" providerId="ADAL" clId="{E6FD564C-6C41-4366-9A32-9DF3ED789354}" dt="2021-01-15T16:54:29.732" v="1195" actId="26606"/>
          <ac:spMkLst>
            <pc:docMk/>
            <pc:sldMk cId="4009267502" sldId="265"/>
            <ac:spMk id="18" creationId="{A5A5CE6E-90AF-4D43-A014-1F9EC83EB93D}"/>
          </ac:spMkLst>
        </pc:spChg>
        <pc:spChg chg="add">
          <ac:chgData name="Jan-Ruben Schmid" userId="37ef03f3-cfd2-4c33-81dc-1de5b1fa2bfc" providerId="ADAL" clId="{E6FD564C-6C41-4366-9A32-9DF3ED789354}" dt="2021-01-15T16:54:29.732" v="1195" actId="26606"/>
          <ac:spMkLst>
            <pc:docMk/>
            <pc:sldMk cId="4009267502" sldId="265"/>
            <ac:spMk id="21" creationId="{E8A8EAB8-D2FF-444D-B34B-7D32F106AD0E}"/>
          </ac:spMkLst>
        </pc:spChg>
        <pc:spChg chg="add del">
          <ac:chgData name="Jan-Ruben Schmid" userId="37ef03f3-cfd2-4c33-81dc-1de5b1fa2bfc" providerId="ADAL" clId="{E6FD564C-6C41-4366-9A32-9DF3ED789354}" dt="2021-01-15T16:53:49.556" v="1188" actId="26606"/>
          <ac:spMkLst>
            <pc:docMk/>
            <pc:sldMk cId="4009267502" sldId="265"/>
            <ac:spMk id="23" creationId="{08E89D5E-1885-4160-AC77-CC471DD1D0DB}"/>
          </ac:spMkLst>
        </pc:spChg>
        <pc:spChg chg="add del">
          <ac:chgData name="Jan-Ruben Schmid" userId="37ef03f3-cfd2-4c33-81dc-1de5b1fa2bfc" providerId="ADAL" clId="{E6FD564C-6C41-4366-9A32-9DF3ED789354}" dt="2021-01-15T16:53:45.186" v="1186" actId="26606"/>
          <ac:spMkLst>
            <pc:docMk/>
            <pc:sldMk cId="4009267502" sldId="265"/>
            <ac:spMk id="24" creationId="{9228552E-C8B1-4A80-8448-0787CE0FC704}"/>
          </ac:spMkLst>
        </pc:spChg>
        <pc:spChg chg="add del">
          <ac:chgData name="Jan-Ruben Schmid" userId="37ef03f3-cfd2-4c33-81dc-1de5b1fa2bfc" providerId="ADAL" clId="{E6FD564C-6C41-4366-9A32-9DF3ED789354}" dt="2021-01-15T16:54:21.351" v="1190" actId="26606"/>
          <ac:spMkLst>
            <pc:docMk/>
            <pc:sldMk cId="4009267502" sldId="265"/>
            <ac:spMk id="27" creationId="{9228552E-C8B1-4A80-8448-0787CE0FC704}"/>
          </ac:spMkLst>
        </pc:spChg>
        <pc:graphicFrameChg chg="add mod modGraphic">
          <ac:chgData name="Jan-Ruben Schmid" userId="37ef03f3-cfd2-4c33-81dc-1de5b1fa2bfc" providerId="ADAL" clId="{E6FD564C-6C41-4366-9A32-9DF3ED789354}" dt="2021-01-17T16:09:17.520" v="5161" actId="20577"/>
          <ac:graphicFrameMkLst>
            <pc:docMk/>
            <pc:sldMk cId="4009267502" sldId="265"/>
            <ac:graphicFrameMk id="5" creationId="{E94BAEA7-807F-4E06-A4D6-7A6149FBE9DC}"/>
          </ac:graphicFrameMkLst>
        </pc:graphicFrameChg>
        <pc:picChg chg="add del">
          <ac:chgData name="Jan-Ruben Schmid" userId="37ef03f3-cfd2-4c33-81dc-1de5b1fa2bfc" providerId="ADAL" clId="{E6FD564C-6C41-4366-9A32-9DF3ED789354}" dt="2021-01-15T16:53:45.186" v="1186" actId="26606"/>
          <ac:picMkLst>
            <pc:docMk/>
            <pc:sldMk cId="4009267502" sldId="265"/>
            <ac:picMk id="20" creationId="{C0F81669-C5CB-430A-B8C7-39703261DC62}"/>
          </ac:picMkLst>
        </pc:picChg>
        <pc:picChg chg="add del">
          <ac:chgData name="Jan-Ruben Schmid" userId="37ef03f3-cfd2-4c33-81dc-1de5b1fa2bfc" providerId="ADAL" clId="{E6FD564C-6C41-4366-9A32-9DF3ED789354}" dt="2021-01-15T16:54:21.351" v="1190" actId="26606"/>
          <ac:picMkLst>
            <pc:docMk/>
            <pc:sldMk cId="4009267502" sldId="265"/>
            <ac:picMk id="28" creationId="{C0F81669-C5CB-430A-B8C7-39703261DC62}"/>
          </ac:picMkLst>
        </pc:picChg>
        <pc:cxnChg chg="add del">
          <ac:chgData name="Jan-Ruben Schmid" userId="37ef03f3-cfd2-4c33-81dc-1de5b1fa2bfc" providerId="ADAL" clId="{E6FD564C-6C41-4366-9A32-9DF3ED789354}" dt="2021-01-15T16:50:11.719" v="1151" actId="26606"/>
          <ac:cxnSpMkLst>
            <pc:docMk/>
            <pc:sldMk cId="4009267502" sldId="265"/>
            <ac:cxnSpMk id="10" creationId="{067633D1-6EE6-4118-B9F0-B363477BEE7A}"/>
          </ac:cxnSpMkLst>
        </pc:cxnChg>
        <pc:cxnChg chg="add">
          <ac:chgData name="Jan-Ruben Schmid" userId="37ef03f3-cfd2-4c33-81dc-1de5b1fa2bfc" providerId="ADAL" clId="{E6FD564C-6C41-4366-9A32-9DF3ED789354}" dt="2021-01-15T16:50:11.745" v="1152" actId="26606"/>
          <ac:cxnSpMkLst>
            <pc:docMk/>
            <pc:sldMk cId="4009267502" sldId="265"/>
            <ac:cxnSpMk id="11" creationId="{EC15C128-8E68-44BD-BF94-FBA9CA4B0309}"/>
          </ac:cxnSpMkLst>
        </pc:cxnChg>
        <pc:cxnChg chg="add del">
          <ac:chgData name="Jan-Ruben Schmid" userId="37ef03f3-cfd2-4c33-81dc-1de5b1fa2bfc" providerId="ADAL" clId="{E6FD564C-6C41-4366-9A32-9DF3ED789354}" dt="2021-01-15T16:50:11.719" v="1151" actId="26606"/>
          <ac:cxnSpMkLst>
            <pc:docMk/>
            <pc:sldMk cId="4009267502" sldId="265"/>
            <ac:cxnSpMk id="12" creationId="{4AD7FFC6-42A9-49CB-B5E9-B3F6B038331B}"/>
          </ac:cxnSpMkLst>
        </pc:cxnChg>
        <pc:cxnChg chg="add">
          <ac:chgData name="Jan-Ruben Schmid" userId="37ef03f3-cfd2-4c33-81dc-1de5b1fa2bfc" providerId="ADAL" clId="{E6FD564C-6C41-4366-9A32-9DF3ED789354}" dt="2021-01-15T16:54:29.732" v="1195" actId="26606"/>
          <ac:cxnSpMkLst>
            <pc:docMk/>
            <pc:sldMk cId="4009267502" sldId="265"/>
            <ac:cxnSpMk id="22" creationId="{067633D1-6EE6-4118-B9F0-B363477BEE7A}"/>
          </ac:cxnSpMkLst>
        </pc:cxnChg>
        <pc:cxnChg chg="add del">
          <ac:chgData name="Jan-Ruben Schmid" userId="37ef03f3-cfd2-4c33-81dc-1de5b1fa2bfc" providerId="ADAL" clId="{E6FD564C-6C41-4366-9A32-9DF3ED789354}" dt="2021-01-15T16:53:49.556" v="1188" actId="26606"/>
          <ac:cxnSpMkLst>
            <pc:docMk/>
            <pc:sldMk cId="4009267502" sldId="265"/>
            <ac:cxnSpMk id="25" creationId="{EC15C128-8E68-44BD-BF94-FBA9CA4B0309}"/>
          </ac:cxnSpMkLst>
        </pc:cxnChg>
        <pc:cxnChg chg="add">
          <ac:chgData name="Jan-Ruben Schmid" userId="37ef03f3-cfd2-4c33-81dc-1de5b1fa2bfc" providerId="ADAL" clId="{E6FD564C-6C41-4366-9A32-9DF3ED789354}" dt="2021-01-15T16:54:29.732" v="1195" actId="26606"/>
          <ac:cxnSpMkLst>
            <pc:docMk/>
            <pc:sldMk cId="4009267502" sldId="265"/>
            <ac:cxnSpMk id="26" creationId="{4AD7FFC6-42A9-49CB-B5E9-B3F6B038331B}"/>
          </ac:cxnSpMkLst>
        </pc:cxnChg>
      </pc:sldChg>
      <pc:sldChg chg="addSp delSp modSp new mod modClrScheme modAnim chgLayout modNotesTx">
        <pc:chgData name="Jan-Ruben Schmid" userId="37ef03f3-cfd2-4c33-81dc-1de5b1fa2bfc" providerId="ADAL" clId="{E6FD564C-6C41-4366-9A32-9DF3ED789354}" dt="2021-01-17T14:44:16.910" v="4694" actId="14100"/>
        <pc:sldMkLst>
          <pc:docMk/>
          <pc:sldMk cId="1696895462" sldId="266"/>
        </pc:sldMkLst>
        <pc:spChg chg="del mod ord">
          <ac:chgData name="Jan-Ruben Schmid" userId="37ef03f3-cfd2-4c33-81dc-1de5b1fa2bfc" providerId="ADAL" clId="{E6FD564C-6C41-4366-9A32-9DF3ED789354}" dt="2021-01-15T12:37:47.735" v="403" actId="478"/>
          <ac:spMkLst>
            <pc:docMk/>
            <pc:sldMk cId="1696895462" sldId="266"/>
            <ac:spMk id="2" creationId="{0CABCDAC-C3F1-470C-A2FD-B5D390944CD0}"/>
          </ac:spMkLst>
        </pc:spChg>
        <pc:spChg chg="del mod ord">
          <ac:chgData name="Jan-Ruben Schmid" userId="37ef03f3-cfd2-4c33-81dc-1de5b1fa2bfc" providerId="ADAL" clId="{E6FD564C-6C41-4366-9A32-9DF3ED789354}" dt="2021-01-15T12:35:51.620" v="392" actId="700"/>
          <ac:spMkLst>
            <pc:docMk/>
            <pc:sldMk cId="1696895462" sldId="266"/>
            <ac:spMk id="3" creationId="{05442FBB-2342-4B78-B8BF-D64A720CEE4E}"/>
          </ac:spMkLst>
        </pc:spChg>
        <pc:spChg chg="del">
          <ac:chgData name="Jan-Ruben Schmid" userId="37ef03f3-cfd2-4c33-81dc-1de5b1fa2bfc" providerId="ADAL" clId="{E6FD564C-6C41-4366-9A32-9DF3ED789354}" dt="2021-01-15T12:35:51.620" v="392" actId="700"/>
          <ac:spMkLst>
            <pc:docMk/>
            <pc:sldMk cId="1696895462" sldId="266"/>
            <ac:spMk id="4" creationId="{892F2F62-0C9F-483E-94F0-C5D1FB4BEB9A}"/>
          </ac:spMkLst>
        </pc:spChg>
        <pc:spChg chg="add del mod ord">
          <ac:chgData name="Jan-Ruben Schmid" userId="37ef03f3-cfd2-4c33-81dc-1de5b1fa2bfc" providerId="ADAL" clId="{E6FD564C-6C41-4366-9A32-9DF3ED789354}" dt="2021-01-15T12:35:57.073" v="393" actId="700"/>
          <ac:spMkLst>
            <pc:docMk/>
            <pc:sldMk cId="1696895462" sldId="266"/>
            <ac:spMk id="5" creationId="{556F4946-FB94-4BAB-A349-BDE880C4E7BE}"/>
          </ac:spMkLst>
        </pc:spChg>
        <pc:spChg chg="add del mod ord">
          <ac:chgData name="Jan-Ruben Schmid" userId="37ef03f3-cfd2-4c33-81dc-1de5b1fa2bfc" providerId="ADAL" clId="{E6FD564C-6C41-4366-9A32-9DF3ED789354}" dt="2021-01-15T12:37:26.523" v="397"/>
          <ac:spMkLst>
            <pc:docMk/>
            <pc:sldMk cId="1696895462" sldId="266"/>
            <ac:spMk id="6" creationId="{93145531-DDE4-4370-8CAB-38F21B9A16EC}"/>
          </ac:spMkLst>
        </pc:spChg>
        <pc:spChg chg="add del mod">
          <ac:chgData name="Jan-Ruben Schmid" userId="37ef03f3-cfd2-4c33-81dc-1de5b1fa2bfc" providerId="ADAL" clId="{E6FD564C-6C41-4366-9A32-9DF3ED789354}" dt="2021-01-15T12:37:51.081" v="405" actId="478"/>
          <ac:spMkLst>
            <pc:docMk/>
            <pc:sldMk cId="1696895462" sldId="266"/>
            <ac:spMk id="9" creationId="{97C43CEC-17D0-4399-8949-0B412096F812}"/>
          </ac:spMkLst>
        </pc:spChg>
        <pc:picChg chg="mod">
          <ac:chgData name="Jan-Ruben Schmid" userId="37ef03f3-cfd2-4c33-81dc-1de5b1fa2bfc" providerId="ADAL" clId="{E6FD564C-6C41-4366-9A32-9DF3ED789354}" dt="2021-01-17T14:44:16.910" v="4694" actId="14100"/>
          <ac:picMkLst>
            <pc:docMk/>
            <pc:sldMk cId="1696895462" sldId="266"/>
            <ac:picMk id="4" creationId="{0C126B68-9C4C-7344-91EE-B28FF85E831C}"/>
          </ac:picMkLst>
        </pc:picChg>
        <pc:picChg chg="add mod">
          <ac:chgData name="Jan-Ruben Schmid" userId="37ef03f3-cfd2-4c33-81dc-1de5b1fa2bfc" providerId="ADAL" clId="{E6FD564C-6C41-4366-9A32-9DF3ED789354}" dt="2021-01-15T12:38:47.791" v="410" actId="1076"/>
          <ac:picMkLst>
            <pc:docMk/>
            <pc:sldMk cId="1696895462" sldId="266"/>
            <ac:picMk id="7" creationId="{B2227AE0-0E99-4E4B-B10F-D6F33EE06496}"/>
          </ac:picMkLst>
        </pc:picChg>
      </pc:sldChg>
      <pc:sldChg chg="addSp delSp modSp new mod setBg modClrScheme setClrOvrMap chgLayout modNotesTx">
        <pc:chgData name="Jan-Ruben Schmid" userId="37ef03f3-cfd2-4c33-81dc-1de5b1fa2bfc" providerId="ADAL" clId="{E6FD564C-6C41-4366-9A32-9DF3ED789354}" dt="2021-01-17T14:41:22.208" v="4338" actId="790"/>
        <pc:sldMkLst>
          <pc:docMk/>
          <pc:sldMk cId="1419016215" sldId="267"/>
        </pc:sldMkLst>
        <pc:spChg chg="mod ord">
          <ac:chgData name="Jan-Ruben Schmid" userId="37ef03f3-cfd2-4c33-81dc-1de5b1fa2bfc" providerId="ADAL" clId="{E6FD564C-6C41-4366-9A32-9DF3ED789354}" dt="2021-01-15T17:32:13.181" v="1662" actId="20577"/>
          <ac:spMkLst>
            <pc:docMk/>
            <pc:sldMk cId="1419016215" sldId="267"/>
            <ac:spMk id="2" creationId="{F3B331B9-0A74-4A0E-8E83-556D39909CEF}"/>
          </ac:spMkLst>
        </pc:spChg>
        <pc:spChg chg="add del mod ord">
          <ac:chgData name="Jan-Ruben Schmid" userId="37ef03f3-cfd2-4c33-81dc-1de5b1fa2bfc" providerId="ADAL" clId="{E6FD564C-6C41-4366-9A32-9DF3ED789354}" dt="2021-01-15T16:51:45.853" v="1169" actId="26606"/>
          <ac:spMkLst>
            <pc:docMk/>
            <pc:sldMk cId="1419016215" sldId="267"/>
            <ac:spMk id="3" creationId="{7F307C79-83EA-4697-BB8F-467E2AC389CB}"/>
          </ac:spMkLst>
        </pc:spChg>
        <pc:spChg chg="add mod ord">
          <ac:chgData name="Jan-Ruben Schmid" userId="37ef03f3-cfd2-4c33-81dc-1de5b1fa2bfc" providerId="ADAL" clId="{E6FD564C-6C41-4366-9A32-9DF3ED789354}" dt="2021-01-15T16:51:39.983" v="1167" actId="26606"/>
          <ac:spMkLst>
            <pc:docMk/>
            <pc:sldMk cId="1419016215" sldId="267"/>
            <ac:spMk id="4" creationId="{45CB9243-D199-4929-8C80-56D8E46F8702}"/>
          </ac:spMkLst>
        </pc:spChg>
        <pc:spChg chg="add del">
          <ac:chgData name="Jan-Ruben Schmid" userId="37ef03f3-cfd2-4c33-81dc-1de5b1fa2bfc" providerId="ADAL" clId="{E6FD564C-6C41-4366-9A32-9DF3ED789354}" dt="2021-01-15T16:51:28.245" v="1161" actId="26606"/>
          <ac:spMkLst>
            <pc:docMk/>
            <pc:sldMk cId="1419016215" sldId="267"/>
            <ac:spMk id="9" creationId="{4C608BEB-860E-4094-8511-78603564A75E}"/>
          </ac:spMkLst>
        </pc:spChg>
        <pc:spChg chg="add del">
          <ac:chgData name="Jan-Ruben Schmid" userId="37ef03f3-cfd2-4c33-81dc-1de5b1fa2bfc" providerId="ADAL" clId="{E6FD564C-6C41-4366-9A32-9DF3ED789354}" dt="2021-01-15T16:51:32.188" v="1163" actId="26606"/>
          <ac:spMkLst>
            <pc:docMk/>
            <pc:sldMk cId="1419016215" sldId="267"/>
            <ac:spMk id="13" creationId="{1E214AA7-F028-4A0D-8698-61AEC754D1BC}"/>
          </ac:spMkLst>
        </pc:spChg>
        <pc:spChg chg="add del">
          <ac:chgData name="Jan-Ruben Schmid" userId="37ef03f3-cfd2-4c33-81dc-1de5b1fa2bfc" providerId="ADAL" clId="{E6FD564C-6C41-4366-9A32-9DF3ED789354}" dt="2021-01-15T16:51:39.983" v="1167" actId="26606"/>
          <ac:spMkLst>
            <pc:docMk/>
            <pc:sldMk cId="1419016215" sldId="267"/>
            <ac:spMk id="15" creationId="{96AAAC3B-1954-46B7-BBAC-27DFF5B5295F}"/>
          </ac:spMkLst>
        </pc:spChg>
        <pc:spChg chg="add del">
          <ac:chgData name="Jan-Ruben Schmid" userId="37ef03f3-cfd2-4c33-81dc-1de5b1fa2bfc" providerId="ADAL" clId="{E6FD564C-6C41-4366-9A32-9DF3ED789354}" dt="2021-01-15T16:51:35.329" v="1165" actId="26606"/>
          <ac:spMkLst>
            <pc:docMk/>
            <pc:sldMk cId="1419016215" sldId="267"/>
            <ac:spMk id="16" creationId="{4C608BEB-860E-4094-8511-78603564A75E}"/>
          </ac:spMkLst>
        </pc:spChg>
        <pc:spChg chg="add del">
          <ac:chgData name="Jan-Ruben Schmid" userId="37ef03f3-cfd2-4c33-81dc-1de5b1fa2bfc" providerId="ADAL" clId="{E6FD564C-6C41-4366-9A32-9DF3ED789354}" dt="2021-01-15T16:51:39.983" v="1167" actId="26606"/>
          <ac:spMkLst>
            <pc:docMk/>
            <pc:sldMk cId="1419016215" sldId="267"/>
            <ac:spMk id="19" creationId="{9F7D788E-2C1B-4EF4-8719-12613771FF98}"/>
          </ac:spMkLst>
        </pc:spChg>
        <pc:spChg chg="add del">
          <ac:chgData name="Jan-Ruben Schmid" userId="37ef03f3-cfd2-4c33-81dc-1de5b1fa2bfc" providerId="ADAL" clId="{E6FD564C-6C41-4366-9A32-9DF3ED789354}" dt="2021-01-15T16:51:39.983" v="1167" actId="26606"/>
          <ac:spMkLst>
            <pc:docMk/>
            <pc:sldMk cId="1419016215" sldId="267"/>
            <ac:spMk id="20" creationId="{7C54E824-C0F4-480B-BC88-689F50C45FBD}"/>
          </ac:spMkLst>
        </pc:spChg>
        <pc:spChg chg="add del">
          <ac:chgData name="Jan-Ruben Schmid" userId="37ef03f3-cfd2-4c33-81dc-1de5b1fa2bfc" providerId="ADAL" clId="{E6FD564C-6C41-4366-9A32-9DF3ED789354}" dt="2021-01-15T16:51:39.983" v="1167" actId="26606"/>
          <ac:spMkLst>
            <pc:docMk/>
            <pc:sldMk cId="1419016215" sldId="267"/>
            <ac:spMk id="21" creationId="{58DEA6A1-FC5C-4E6E-BBBF-7E472949B394}"/>
          </ac:spMkLst>
        </pc:spChg>
        <pc:spChg chg="add del">
          <ac:chgData name="Jan-Ruben Schmid" userId="37ef03f3-cfd2-4c33-81dc-1de5b1fa2bfc" providerId="ADAL" clId="{E6FD564C-6C41-4366-9A32-9DF3ED789354}" dt="2021-01-15T16:51:39.983" v="1167" actId="26606"/>
          <ac:spMkLst>
            <pc:docMk/>
            <pc:sldMk cId="1419016215" sldId="267"/>
            <ac:spMk id="22" creationId="{A5AD6500-BB62-4AAC-9D2F-C10DDC90CBB1}"/>
          </ac:spMkLst>
        </pc:spChg>
        <pc:spChg chg="add del">
          <ac:chgData name="Jan-Ruben Schmid" userId="37ef03f3-cfd2-4c33-81dc-1de5b1fa2bfc" providerId="ADAL" clId="{E6FD564C-6C41-4366-9A32-9DF3ED789354}" dt="2021-01-15T16:55:41.148" v="1203" actId="26606"/>
          <ac:spMkLst>
            <pc:docMk/>
            <pc:sldMk cId="1419016215" sldId="267"/>
            <ac:spMk id="39" creationId="{9DBC8166-481C-4473-95F5-9A5B9073B7F1}"/>
          </ac:spMkLst>
        </pc:spChg>
        <pc:spChg chg="add del">
          <ac:chgData name="Jan-Ruben Schmid" userId="37ef03f3-cfd2-4c33-81dc-1de5b1fa2bfc" providerId="ADAL" clId="{E6FD564C-6C41-4366-9A32-9DF3ED789354}" dt="2021-01-15T16:55:41.148" v="1203" actId="26606"/>
          <ac:spMkLst>
            <pc:docMk/>
            <pc:sldMk cId="1419016215" sldId="267"/>
            <ac:spMk id="40" creationId="{A5A5CE6E-90AF-4D43-A014-1F9EC83EB93D}"/>
          </ac:spMkLst>
        </pc:spChg>
        <pc:spChg chg="add del">
          <ac:chgData name="Jan-Ruben Schmid" userId="37ef03f3-cfd2-4c33-81dc-1de5b1fa2bfc" providerId="ADAL" clId="{E6FD564C-6C41-4366-9A32-9DF3ED789354}" dt="2021-01-15T16:59:14.916" v="1223" actId="26606"/>
          <ac:spMkLst>
            <pc:docMk/>
            <pc:sldMk cId="1419016215" sldId="267"/>
            <ac:spMk id="44" creationId="{122F9423-F4B1-45D4-8445-E9991ECCBCCF}"/>
          </ac:spMkLst>
        </pc:spChg>
        <pc:spChg chg="add del">
          <ac:chgData name="Jan-Ruben Schmid" userId="37ef03f3-cfd2-4c33-81dc-1de5b1fa2bfc" providerId="ADAL" clId="{E6FD564C-6C41-4366-9A32-9DF3ED789354}" dt="2021-01-15T16:55:35.479" v="1200" actId="26606"/>
          <ac:spMkLst>
            <pc:docMk/>
            <pc:sldMk cId="1419016215" sldId="267"/>
            <ac:spMk id="46" creationId="{122F9423-F4B1-45D4-8445-E9991ECCBCCF}"/>
          </ac:spMkLst>
        </pc:spChg>
        <pc:spChg chg="add del">
          <ac:chgData name="Jan-Ruben Schmid" userId="37ef03f3-cfd2-4c33-81dc-1de5b1fa2bfc" providerId="ADAL" clId="{E6FD564C-6C41-4366-9A32-9DF3ED789354}" dt="2021-01-15T16:55:37.816" v="1202" actId="26606"/>
          <ac:spMkLst>
            <pc:docMk/>
            <pc:sldMk cId="1419016215" sldId="267"/>
            <ac:spMk id="47" creationId="{2B566528-1B12-4246-9431-5C2D7D081168}"/>
          </ac:spMkLst>
        </pc:spChg>
        <pc:spChg chg="add del">
          <ac:chgData name="Jan-Ruben Schmid" userId="37ef03f3-cfd2-4c33-81dc-1de5b1fa2bfc" providerId="ADAL" clId="{E6FD564C-6C41-4366-9A32-9DF3ED789354}" dt="2021-01-15T16:55:37.816" v="1202" actId="26606"/>
          <ac:spMkLst>
            <pc:docMk/>
            <pc:sldMk cId="1419016215" sldId="267"/>
            <ac:spMk id="51" creationId="{A580F890-B085-4E95-96AA-55AEBEC5CE6E}"/>
          </ac:spMkLst>
        </pc:spChg>
        <pc:spChg chg="add del">
          <ac:chgData name="Jan-Ruben Schmid" userId="37ef03f3-cfd2-4c33-81dc-1de5b1fa2bfc" providerId="ADAL" clId="{E6FD564C-6C41-4366-9A32-9DF3ED789354}" dt="2021-01-15T16:55:37.816" v="1202" actId="26606"/>
          <ac:spMkLst>
            <pc:docMk/>
            <pc:sldMk cId="1419016215" sldId="267"/>
            <ac:spMk id="52" creationId="{2E80C965-DB6D-4F81-9E9E-B027384D0BD6}"/>
          </ac:spMkLst>
        </pc:spChg>
        <pc:spChg chg="add del">
          <ac:chgData name="Jan-Ruben Schmid" userId="37ef03f3-cfd2-4c33-81dc-1de5b1fa2bfc" providerId="ADAL" clId="{E6FD564C-6C41-4366-9A32-9DF3ED789354}" dt="2021-01-15T16:55:37.816" v="1202" actId="26606"/>
          <ac:spMkLst>
            <pc:docMk/>
            <pc:sldMk cId="1419016215" sldId="267"/>
            <ac:spMk id="53" creationId="{D3F51FEB-38FB-4F6C-9F7B-2F2AFAB65463}"/>
          </ac:spMkLst>
        </pc:spChg>
        <pc:spChg chg="add">
          <ac:chgData name="Jan-Ruben Schmid" userId="37ef03f3-cfd2-4c33-81dc-1de5b1fa2bfc" providerId="ADAL" clId="{E6FD564C-6C41-4366-9A32-9DF3ED789354}" dt="2021-01-15T16:59:14.916" v="1223" actId="26606"/>
          <ac:spMkLst>
            <pc:docMk/>
            <pc:sldMk cId="1419016215" sldId="267"/>
            <ac:spMk id="54" creationId="{42A5316D-ED2F-4F89-B4B4-8D9240B1A348}"/>
          </ac:spMkLst>
        </pc:spChg>
        <pc:spChg chg="add del">
          <ac:chgData name="Jan-Ruben Schmid" userId="37ef03f3-cfd2-4c33-81dc-1de5b1fa2bfc" providerId="ADAL" clId="{E6FD564C-6C41-4366-9A32-9DF3ED789354}" dt="2021-01-15T16:55:37.816" v="1202" actId="26606"/>
          <ac:spMkLst>
            <pc:docMk/>
            <pc:sldMk cId="1419016215" sldId="267"/>
            <ac:spMk id="55" creationId="{1E547BA6-BAE0-43BB-A7CA-60F69CE252F0}"/>
          </ac:spMkLst>
        </pc:spChg>
        <pc:grpChg chg="add del">
          <ac:chgData name="Jan-Ruben Schmid" userId="37ef03f3-cfd2-4c33-81dc-1de5b1fa2bfc" providerId="ADAL" clId="{E6FD564C-6C41-4366-9A32-9DF3ED789354}" dt="2021-01-15T16:59:14.916" v="1223" actId="26606"/>
          <ac:grpSpMkLst>
            <pc:docMk/>
            <pc:sldMk cId="1419016215" sldId="267"/>
            <ac:grpSpMk id="45" creationId="{770AE191-D2EA-45C9-A44D-830C188F74CB}"/>
          </ac:grpSpMkLst>
        </pc:grpChg>
        <pc:grpChg chg="add del">
          <ac:chgData name="Jan-Ruben Schmid" userId="37ef03f3-cfd2-4c33-81dc-1de5b1fa2bfc" providerId="ADAL" clId="{E6FD564C-6C41-4366-9A32-9DF3ED789354}" dt="2021-01-15T16:55:35.479" v="1200" actId="26606"/>
          <ac:grpSpMkLst>
            <pc:docMk/>
            <pc:sldMk cId="1419016215" sldId="267"/>
            <ac:grpSpMk id="48" creationId="{770AE191-D2EA-45C9-A44D-830C188F74CB}"/>
          </ac:grpSpMkLst>
        </pc:grpChg>
        <pc:graphicFrameChg chg="add del">
          <ac:chgData name="Jan-Ruben Schmid" userId="37ef03f3-cfd2-4c33-81dc-1de5b1fa2bfc" providerId="ADAL" clId="{E6FD564C-6C41-4366-9A32-9DF3ED789354}" dt="2021-01-15T16:51:45.853" v="1169" actId="26606"/>
          <ac:graphicFrameMkLst>
            <pc:docMk/>
            <pc:sldMk cId="1419016215" sldId="267"/>
            <ac:graphicFrameMk id="6" creationId="{753B39E8-4514-4FC1-AC0B-C38D2370E406}"/>
          </ac:graphicFrameMkLst>
        </pc:graphicFrameChg>
        <pc:graphicFrameChg chg="mod modGraphic">
          <ac:chgData name="Jan-Ruben Schmid" userId="37ef03f3-cfd2-4c33-81dc-1de5b1fa2bfc" providerId="ADAL" clId="{E6FD564C-6C41-4366-9A32-9DF3ED789354}" dt="2021-01-15T16:59:14.916" v="1223" actId="26606"/>
          <ac:graphicFrameMkLst>
            <pc:docMk/>
            <pc:sldMk cId="1419016215" sldId="267"/>
            <ac:graphicFrameMk id="41" creationId="{D84FABE7-B084-4487-AC19-154A8412935B}"/>
          </ac:graphicFrameMkLst>
        </pc:graphicFrameChg>
        <pc:picChg chg="add del">
          <ac:chgData name="Jan-Ruben Schmid" userId="37ef03f3-cfd2-4c33-81dc-1de5b1fa2bfc" providerId="ADAL" clId="{E6FD564C-6C41-4366-9A32-9DF3ED789354}" dt="2021-01-15T16:55:37.816" v="1202" actId="26606"/>
          <ac:picMkLst>
            <pc:docMk/>
            <pc:sldMk cId="1419016215" sldId="267"/>
            <ac:picMk id="43" creationId="{4C5816D7-61BF-4218-81FC-5EC448153A9B}"/>
          </ac:picMkLst>
        </pc:picChg>
        <pc:cxnChg chg="add del">
          <ac:chgData name="Jan-Ruben Schmid" userId="37ef03f3-cfd2-4c33-81dc-1de5b1fa2bfc" providerId="ADAL" clId="{E6FD564C-6C41-4366-9A32-9DF3ED789354}" dt="2021-01-15T16:51:28.245" v="1161" actId="26606"/>
          <ac:cxnSpMkLst>
            <pc:docMk/>
            <pc:sldMk cId="1419016215" sldId="267"/>
            <ac:cxnSpMk id="11" creationId="{1F16A8D4-FE87-4604-88B2-394B5D1EB437}"/>
          </ac:cxnSpMkLst>
        </pc:cxnChg>
        <pc:cxnChg chg="add del">
          <ac:chgData name="Jan-Ruben Schmid" userId="37ef03f3-cfd2-4c33-81dc-1de5b1fa2bfc" providerId="ADAL" clId="{E6FD564C-6C41-4366-9A32-9DF3ED789354}" dt="2021-01-15T16:51:32.188" v="1163" actId="26606"/>
          <ac:cxnSpMkLst>
            <pc:docMk/>
            <pc:sldMk cId="1419016215" sldId="267"/>
            <ac:cxnSpMk id="14" creationId="{D6206FDC-2777-4D7F-AF9C-73413DA664C9}"/>
          </ac:cxnSpMkLst>
        </pc:cxnChg>
        <pc:cxnChg chg="add del">
          <ac:chgData name="Jan-Ruben Schmid" userId="37ef03f3-cfd2-4c33-81dc-1de5b1fa2bfc" providerId="ADAL" clId="{E6FD564C-6C41-4366-9A32-9DF3ED789354}" dt="2021-01-15T16:51:35.329" v="1165" actId="26606"/>
          <ac:cxnSpMkLst>
            <pc:docMk/>
            <pc:sldMk cId="1419016215" sldId="267"/>
            <ac:cxnSpMk id="17" creationId="{1F16A8D4-FE87-4604-88B2-394B5D1EB437}"/>
          </ac:cxnSpMkLst>
        </pc:cxnChg>
      </pc:sldChg>
      <pc:sldChg chg="addSp delSp modSp del mod setBg modNotesTx">
        <pc:chgData name="Jan-Ruben Schmid" userId="37ef03f3-cfd2-4c33-81dc-1de5b1fa2bfc" providerId="ADAL" clId="{E6FD564C-6C41-4366-9A32-9DF3ED789354}" dt="2021-01-17T12:53:56.910" v="3222" actId="47"/>
        <pc:sldMkLst>
          <pc:docMk/>
          <pc:sldMk cId="2017558529" sldId="268"/>
        </pc:sldMkLst>
        <pc:spChg chg="mod">
          <ac:chgData name="Jan-Ruben Schmid" userId="37ef03f3-cfd2-4c33-81dc-1de5b1fa2bfc" providerId="ADAL" clId="{E6FD564C-6C41-4366-9A32-9DF3ED789354}" dt="2021-01-15T17:32:52.920" v="1705" actId="26606"/>
          <ac:spMkLst>
            <pc:docMk/>
            <pc:sldMk cId="2017558529" sldId="268"/>
            <ac:spMk id="2" creationId="{5A1F0DB1-7B13-FE4E-B142-C38ED542389E}"/>
          </ac:spMkLst>
        </pc:spChg>
        <pc:spChg chg="del">
          <ac:chgData name="Jan-Ruben Schmid" userId="37ef03f3-cfd2-4c33-81dc-1de5b1fa2bfc" providerId="ADAL" clId="{E6FD564C-6C41-4366-9A32-9DF3ED789354}" dt="2021-01-15T17:25:54.286" v="1647"/>
          <ac:spMkLst>
            <pc:docMk/>
            <pc:sldMk cId="2017558529" sldId="268"/>
            <ac:spMk id="3" creationId="{61FC3B2D-D45C-BC46-AC93-A67503380531}"/>
          </ac:spMkLst>
        </pc:spChg>
        <pc:spChg chg="add del mod">
          <ac:chgData name="Jan-Ruben Schmid" userId="37ef03f3-cfd2-4c33-81dc-1de5b1fa2bfc" providerId="ADAL" clId="{E6FD564C-6C41-4366-9A32-9DF3ED789354}" dt="2021-01-15T18:05:00.599" v="1747" actId="478"/>
          <ac:spMkLst>
            <pc:docMk/>
            <pc:sldMk cId="2017558529" sldId="268"/>
            <ac:spMk id="3" creationId="{A77621FD-4A78-4317-9DCF-9A900F464C94}"/>
          </ac:spMkLst>
        </pc:spChg>
        <pc:spChg chg="mod">
          <ac:chgData name="Jan-Ruben Schmid" userId="37ef03f3-cfd2-4c33-81dc-1de5b1fa2bfc" providerId="ADAL" clId="{E6FD564C-6C41-4366-9A32-9DF3ED789354}" dt="2021-01-15T17:32:52.920" v="1705" actId="26606"/>
          <ac:spMkLst>
            <pc:docMk/>
            <pc:sldMk cId="2017558529" sldId="268"/>
            <ac:spMk id="4" creationId="{2F8AE979-F03C-E943-9289-1B353C80599A}"/>
          </ac:spMkLst>
        </pc:spChg>
        <pc:spChg chg="add mod">
          <ac:chgData name="Jan-Ruben Schmid" userId="37ef03f3-cfd2-4c33-81dc-1de5b1fa2bfc" providerId="ADAL" clId="{E6FD564C-6C41-4366-9A32-9DF3ED789354}" dt="2021-01-15T18:15:43.802" v="1939" actId="1076"/>
          <ac:spMkLst>
            <pc:docMk/>
            <pc:sldMk cId="2017558529" sldId="268"/>
            <ac:spMk id="6" creationId="{58F11F94-2896-4651-B4C1-4FB4297CF172}"/>
          </ac:spMkLst>
        </pc:spChg>
        <pc:spChg chg="add del">
          <ac:chgData name="Jan-Ruben Schmid" userId="37ef03f3-cfd2-4c33-81dc-1de5b1fa2bfc" providerId="ADAL" clId="{E6FD564C-6C41-4366-9A32-9DF3ED789354}" dt="2021-01-15T17:32:45.617" v="1703" actId="26606"/>
          <ac:spMkLst>
            <pc:docMk/>
            <pc:sldMk cId="2017558529" sldId="268"/>
            <ac:spMk id="10" creationId="{E8A8EAB8-D2FF-444D-B34B-7D32F106AD0E}"/>
          </ac:spMkLst>
        </pc:spChg>
        <pc:spChg chg="add del">
          <ac:chgData name="Jan-Ruben Schmid" userId="37ef03f3-cfd2-4c33-81dc-1de5b1fa2bfc" providerId="ADAL" clId="{E6FD564C-6C41-4366-9A32-9DF3ED789354}" dt="2021-01-15T17:32:52.920" v="1705" actId="26606"/>
          <ac:spMkLst>
            <pc:docMk/>
            <pc:sldMk cId="2017558529" sldId="268"/>
            <ac:spMk id="16" creationId="{CEB41C5C-0F34-4DDA-9D7C-5E717F35F60C}"/>
          </ac:spMkLst>
        </pc:spChg>
        <pc:picChg chg="add mod">
          <ac:chgData name="Jan-Ruben Schmid" userId="37ef03f3-cfd2-4c33-81dc-1de5b1fa2bfc" providerId="ADAL" clId="{E6FD564C-6C41-4366-9A32-9DF3ED789354}" dt="2021-01-15T17:59:02.211" v="1706" actId="1076"/>
          <ac:picMkLst>
            <pc:docMk/>
            <pc:sldMk cId="2017558529" sldId="268"/>
            <ac:picMk id="5" creationId="{59507CB8-ADF4-47B5-AF44-407043AA2E10}"/>
          </ac:picMkLst>
        </pc:picChg>
        <pc:picChg chg="add mod">
          <ac:chgData name="Jan-Ruben Schmid" userId="37ef03f3-cfd2-4c33-81dc-1de5b1fa2bfc" providerId="ADAL" clId="{E6FD564C-6C41-4366-9A32-9DF3ED789354}" dt="2021-01-15T18:15:37.118" v="1938" actId="14826"/>
          <ac:picMkLst>
            <pc:docMk/>
            <pc:sldMk cId="2017558529" sldId="268"/>
            <ac:picMk id="7" creationId="{17795034-6E02-4298-BD89-99A58CD6C8C7}"/>
          </ac:picMkLst>
        </pc:picChg>
        <pc:cxnChg chg="add del">
          <ac:chgData name="Jan-Ruben Schmid" userId="37ef03f3-cfd2-4c33-81dc-1de5b1fa2bfc" providerId="ADAL" clId="{E6FD564C-6C41-4366-9A32-9DF3ED789354}" dt="2021-01-15T17:32:45.617" v="1703" actId="26606"/>
          <ac:cxnSpMkLst>
            <pc:docMk/>
            <pc:sldMk cId="2017558529" sldId="268"/>
            <ac:cxnSpMk id="12" creationId="{EEA38897-7BA3-4408-8083-3235339C4A60}"/>
          </ac:cxnSpMkLst>
        </pc:cxnChg>
        <pc:cxnChg chg="add del">
          <ac:chgData name="Jan-Ruben Schmid" userId="37ef03f3-cfd2-4c33-81dc-1de5b1fa2bfc" providerId="ADAL" clId="{E6FD564C-6C41-4366-9A32-9DF3ED789354}" dt="2021-01-15T17:32:45.617" v="1703" actId="26606"/>
          <ac:cxnSpMkLst>
            <pc:docMk/>
            <pc:sldMk cId="2017558529" sldId="268"/>
            <ac:cxnSpMk id="14" creationId="{F11AD06B-AB20-4097-8606-5DA00DBACE88}"/>
          </ac:cxnSpMkLst>
        </pc:cxnChg>
        <pc:cxnChg chg="add del">
          <ac:chgData name="Jan-Ruben Schmid" userId="37ef03f3-cfd2-4c33-81dc-1de5b1fa2bfc" providerId="ADAL" clId="{E6FD564C-6C41-4366-9A32-9DF3ED789354}" dt="2021-01-15T17:32:52.920" v="1705" actId="26606"/>
          <ac:cxnSpMkLst>
            <pc:docMk/>
            <pc:sldMk cId="2017558529" sldId="268"/>
            <ac:cxnSpMk id="17" creationId="{57E1E5E6-F385-4E9C-B201-BA5BDE5CAD52}"/>
          </ac:cxnSpMkLst>
        </pc:cxnChg>
      </pc:sldChg>
      <pc:sldChg chg="addSp delSp modSp new mod ord setBg modClrScheme setClrOvrMap chgLayout">
        <pc:chgData name="Jan-Ruben Schmid" userId="37ef03f3-cfd2-4c33-81dc-1de5b1fa2bfc" providerId="ADAL" clId="{E6FD564C-6C41-4366-9A32-9DF3ED789354}" dt="2021-01-15T17:10:07.976" v="1505" actId="1076"/>
        <pc:sldMkLst>
          <pc:docMk/>
          <pc:sldMk cId="2292222769" sldId="269"/>
        </pc:sldMkLst>
        <pc:spChg chg="mod ord">
          <ac:chgData name="Jan-Ruben Schmid" userId="37ef03f3-cfd2-4c33-81dc-1de5b1fa2bfc" providerId="ADAL" clId="{E6FD564C-6C41-4366-9A32-9DF3ED789354}" dt="2021-01-15T17:10:02.488" v="1504" actId="26606"/>
          <ac:spMkLst>
            <pc:docMk/>
            <pc:sldMk cId="2292222769" sldId="269"/>
            <ac:spMk id="2" creationId="{4AEDC3EF-7A87-4586-84F3-54F6759132A9}"/>
          </ac:spMkLst>
        </pc:spChg>
        <pc:spChg chg="del mod">
          <ac:chgData name="Jan-Ruben Schmid" userId="37ef03f3-cfd2-4c33-81dc-1de5b1fa2bfc" providerId="ADAL" clId="{E6FD564C-6C41-4366-9A32-9DF3ED789354}" dt="2021-01-15T15:06:39.465" v="881"/>
          <ac:spMkLst>
            <pc:docMk/>
            <pc:sldMk cId="2292222769" sldId="269"/>
            <ac:spMk id="3" creationId="{C966BBF0-CDCC-4834-B0A7-4244A801B1C6}"/>
          </ac:spMkLst>
        </pc:spChg>
        <pc:spChg chg="del">
          <ac:chgData name="Jan-Ruben Schmid" userId="37ef03f3-cfd2-4c33-81dc-1de5b1fa2bfc" providerId="ADAL" clId="{E6FD564C-6C41-4366-9A32-9DF3ED789354}" dt="2021-01-15T15:06:43.475" v="882" actId="478"/>
          <ac:spMkLst>
            <pc:docMk/>
            <pc:sldMk cId="2292222769" sldId="269"/>
            <ac:spMk id="4" creationId="{DC3949DF-0161-4586-B79C-F65841643EDB}"/>
          </ac:spMkLst>
        </pc:spChg>
        <pc:spChg chg="add del mod">
          <ac:chgData name="Jan-Ruben Schmid" userId="37ef03f3-cfd2-4c33-81dc-1de5b1fa2bfc" providerId="ADAL" clId="{E6FD564C-6C41-4366-9A32-9DF3ED789354}" dt="2021-01-15T15:13:51.748" v="889"/>
          <ac:spMkLst>
            <pc:docMk/>
            <pc:sldMk cId="2292222769" sldId="269"/>
            <ac:spMk id="5" creationId="{33CF6C1E-A5A8-45CE-A5CE-A0446331B1AA}"/>
          </ac:spMkLst>
        </pc:spChg>
        <pc:spChg chg="add mod ord">
          <ac:chgData name="Jan-Ruben Schmid" userId="37ef03f3-cfd2-4c33-81dc-1de5b1fa2bfc" providerId="ADAL" clId="{E6FD564C-6C41-4366-9A32-9DF3ED789354}" dt="2021-01-15T17:10:07.976" v="1505" actId="1076"/>
          <ac:spMkLst>
            <pc:docMk/>
            <pc:sldMk cId="2292222769" sldId="269"/>
            <ac:spMk id="6" creationId="{3C9582B6-FF61-407D-8834-23361FDC98FD}"/>
          </ac:spMkLst>
        </pc:spChg>
        <pc:spChg chg="add del mod">
          <ac:chgData name="Jan-Ruben Schmid" userId="37ef03f3-cfd2-4c33-81dc-1de5b1fa2bfc" providerId="ADAL" clId="{E6FD564C-6C41-4366-9A32-9DF3ED789354}" dt="2021-01-15T15:16:22.048" v="1025" actId="478"/>
          <ac:spMkLst>
            <pc:docMk/>
            <pc:sldMk cId="2292222769" sldId="269"/>
            <ac:spMk id="8" creationId="{1F7FD0DE-6013-41F3-9BC1-82F8533CF3B3}"/>
          </ac:spMkLst>
        </pc:spChg>
        <pc:spChg chg="del">
          <ac:chgData name="Jan-Ruben Schmid" userId="37ef03f3-cfd2-4c33-81dc-1de5b1fa2bfc" providerId="ADAL" clId="{E6FD564C-6C41-4366-9A32-9DF3ED789354}" dt="2021-01-15T15:16:28.690" v="1026" actId="478"/>
          <ac:spMkLst>
            <pc:docMk/>
            <pc:sldMk cId="2292222769" sldId="269"/>
            <ac:spMk id="9" creationId="{A59D0596-BD77-244E-BC3E-65F6A260F62C}"/>
          </ac:spMkLst>
        </pc:spChg>
        <pc:spChg chg="add">
          <ac:chgData name="Jan-Ruben Schmid" userId="37ef03f3-cfd2-4c33-81dc-1de5b1fa2bfc" providerId="ADAL" clId="{E6FD564C-6C41-4366-9A32-9DF3ED789354}" dt="2021-01-15T17:10:02.488" v="1504" actId="26606"/>
          <ac:spMkLst>
            <pc:docMk/>
            <pc:sldMk cId="2292222769" sldId="269"/>
            <ac:spMk id="15" creationId="{42A5316D-ED2F-4F89-B4B4-8D9240B1A348}"/>
          </ac:spMkLst>
        </pc:spChg>
        <pc:spChg chg="add del">
          <ac:chgData name="Jan-Ruben Schmid" userId="37ef03f3-cfd2-4c33-81dc-1de5b1fa2bfc" providerId="ADAL" clId="{E6FD564C-6C41-4366-9A32-9DF3ED789354}" dt="2021-01-15T17:06:30.018" v="1478" actId="26606"/>
          <ac:spMkLst>
            <pc:docMk/>
            <pc:sldMk cId="2292222769" sldId="269"/>
            <ac:spMk id="3076" creationId="{3B47FC9C-2ED3-4100-A4EF-E8CDFEE106C9}"/>
          </ac:spMkLst>
        </pc:spChg>
        <pc:picChg chg="add mod">
          <ac:chgData name="Jan-Ruben Schmid" userId="37ef03f3-cfd2-4c33-81dc-1de5b1fa2bfc" providerId="ADAL" clId="{E6FD564C-6C41-4366-9A32-9DF3ED789354}" dt="2021-01-15T17:10:02.488" v="1504" actId="26606"/>
          <ac:picMkLst>
            <pc:docMk/>
            <pc:sldMk cId="2292222769" sldId="269"/>
            <ac:picMk id="8" creationId="{4EA4DF67-9FD5-468F-A8C6-8E26796C5EF9}"/>
          </ac:picMkLst>
        </pc:picChg>
        <pc:picChg chg="add del mod ord">
          <ac:chgData name="Jan-Ruben Schmid" userId="37ef03f3-cfd2-4c33-81dc-1de5b1fa2bfc" providerId="ADAL" clId="{E6FD564C-6C41-4366-9A32-9DF3ED789354}" dt="2021-01-15T17:05:51.199" v="1470" actId="478"/>
          <ac:picMkLst>
            <pc:docMk/>
            <pc:sldMk cId="2292222769" sldId="269"/>
            <ac:picMk id="1026" creationId="{BB637BF1-19AF-481E-8F7F-2D2FB72CD95E}"/>
          </ac:picMkLst>
        </pc:picChg>
        <pc:picChg chg="add del mod">
          <ac:chgData name="Jan-Ruben Schmid" userId="37ef03f3-cfd2-4c33-81dc-1de5b1fa2bfc" providerId="ADAL" clId="{E6FD564C-6C41-4366-9A32-9DF3ED789354}" dt="2021-01-15T17:09:30.369" v="1493" actId="21"/>
          <ac:picMkLst>
            <pc:docMk/>
            <pc:sldMk cId="2292222769" sldId="269"/>
            <ac:picMk id="3074" creationId="{E860F0E8-5D72-49AC-AA41-C049D88038A5}"/>
          </ac:picMkLst>
        </pc:picChg>
        <pc:cxnChg chg="add del">
          <ac:chgData name="Jan-Ruben Schmid" userId="37ef03f3-cfd2-4c33-81dc-1de5b1fa2bfc" providerId="ADAL" clId="{E6FD564C-6C41-4366-9A32-9DF3ED789354}" dt="2021-01-15T17:10:02.456" v="1503" actId="26606"/>
          <ac:cxnSpMkLst>
            <pc:docMk/>
            <pc:sldMk cId="2292222769" sldId="269"/>
            <ac:cxnSpMk id="13" creationId="{29A9ABB9-3FE5-49D5-B8B3-4489C4CE4F53}"/>
          </ac:cxnSpMkLst>
        </pc:cxnChg>
        <pc:cxnChg chg="add del">
          <ac:chgData name="Jan-Ruben Schmid" userId="37ef03f3-cfd2-4c33-81dc-1de5b1fa2bfc" providerId="ADAL" clId="{E6FD564C-6C41-4366-9A32-9DF3ED789354}" dt="2021-01-15T17:06:29.290" v="1476" actId="26606"/>
          <ac:cxnSpMkLst>
            <pc:docMk/>
            <pc:sldMk cId="2292222769" sldId="269"/>
            <ac:cxnSpMk id="71" creationId="{29A9ABB9-3FE5-49D5-B8B3-4489C4CE4F53}"/>
          </ac:cxnSpMkLst>
        </pc:cxnChg>
      </pc:sldChg>
      <pc:sldChg chg="addSp delSp modSp new mod ord setBg modClrScheme setClrOvrMap chgLayout modNotesTx">
        <pc:chgData name="Jan-Ruben Schmid" userId="37ef03f3-cfd2-4c33-81dc-1de5b1fa2bfc" providerId="ADAL" clId="{E6FD564C-6C41-4366-9A32-9DF3ED789354}" dt="2021-01-18T09:23:41.637" v="5233" actId="20577"/>
        <pc:sldMkLst>
          <pc:docMk/>
          <pc:sldMk cId="2133625749" sldId="270"/>
        </pc:sldMkLst>
        <pc:spChg chg="del mod ord">
          <ac:chgData name="Jan-Ruben Schmid" userId="37ef03f3-cfd2-4c33-81dc-1de5b1fa2bfc" providerId="ADAL" clId="{E6FD564C-6C41-4366-9A32-9DF3ED789354}" dt="2021-01-15T16:42:09.419" v="1031" actId="700"/>
          <ac:spMkLst>
            <pc:docMk/>
            <pc:sldMk cId="2133625749" sldId="270"/>
            <ac:spMk id="2" creationId="{C2EFDAFD-40E2-45CA-9273-14B1A632E22B}"/>
          </ac:spMkLst>
        </pc:spChg>
        <pc:spChg chg="del">
          <ac:chgData name="Jan-Ruben Schmid" userId="37ef03f3-cfd2-4c33-81dc-1de5b1fa2bfc" providerId="ADAL" clId="{E6FD564C-6C41-4366-9A32-9DF3ED789354}" dt="2021-01-15T16:42:09.419" v="1031" actId="700"/>
          <ac:spMkLst>
            <pc:docMk/>
            <pc:sldMk cId="2133625749" sldId="270"/>
            <ac:spMk id="3" creationId="{5CB80904-11E7-40E2-BEBC-6C0EB87D2C21}"/>
          </ac:spMkLst>
        </pc:spChg>
        <pc:spChg chg="del mod ord">
          <ac:chgData name="Jan-Ruben Schmid" userId="37ef03f3-cfd2-4c33-81dc-1de5b1fa2bfc" providerId="ADAL" clId="{E6FD564C-6C41-4366-9A32-9DF3ED789354}" dt="2021-01-15T16:42:09.419" v="1031" actId="700"/>
          <ac:spMkLst>
            <pc:docMk/>
            <pc:sldMk cId="2133625749" sldId="270"/>
            <ac:spMk id="4" creationId="{F9D8885C-2657-4D48-8A3C-B72F885BF2EB}"/>
          </ac:spMkLst>
        </pc:spChg>
        <pc:spChg chg="del">
          <ac:chgData name="Jan-Ruben Schmid" userId="37ef03f3-cfd2-4c33-81dc-1de5b1fa2bfc" providerId="ADAL" clId="{E6FD564C-6C41-4366-9A32-9DF3ED789354}" dt="2021-01-15T16:42:09.419" v="1031" actId="700"/>
          <ac:spMkLst>
            <pc:docMk/>
            <pc:sldMk cId="2133625749" sldId="270"/>
            <ac:spMk id="5" creationId="{CF970D0B-732F-4007-A17C-7024A16B9C0D}"/>
          </ac:spMkLst>
        </pc:spChg>
        <pc:spChg chg="del mod ord">
          <ac:chgData name="Jan-Ruben Schmid" userId="37ef03f3-cfd2-4c33-81dc-1de5b1fa2bfc" providerId="ADAL" clId="{E6FD564C-6C41-4366-9A32-9DF3ED789354}" dt="2021-01-15T16:42:09.419" v="1031" actId="700"/>
          <ac:spMkLst>
            <pc:docMk/>
            <pc:sldMk cId="2133625749" sldId="270"/>
            <ac:spMk id="6" creationId="{D19E884E-9FE7-4707-A2A7-274FAF520787}"/>
          </ac:spMkLst>
        </pc:spChg>
        <pc:spChg chg="add mod ord">
          <ac:chgData name="Jan-Ruben Schmid" userId="37ef03f3-cfd2-4c33-81dc-1de5b1fa2bfc" providerId="ADAL" clId="{E6FD564C-6C41-4366-9A32-9DF3ED789354}" dt="2021-01-17T13:31:21.253" v="4157" actId="20577"/>
          <ac:spMkLst>
            <pc:docMk/>
            <pc:sldMk cId="2133625749" sldId="270"/>
            <ac:spMk id="7" creationId="{C4FC69B2-B310-48C5-B464-FC58BA27729D}"/>
          </ac:spMkLst>
        </pc:spChg>
        <pc:spChg chg="add del mod ord">
          <ac:chgData name="Jan-Ruben Schmid" userId="37ef03f3-cfd2-4c33-81dc-1de5b1fa2bfc" providerId="ADAL" clId="{E6FD564C-6C41-4366-9A32-9DF3ED789354}" dt="2021-01-15T16:43:50.471" v="1032"/>
          <ac:spMkLst>
            <pc:docMk/>
            <pc:sldMk cId="2133625749" sldId="270"/>
            <ac:spMk id="8" creationId="{036B4B10-732F-4499-9627-B2FFF9547592}"/>
          </ac:spMkLst>
        </pc:spChg>
        <pc:spChg chg="add del mod">
          <ac:chgData name="Jan-Ruben Schmid" userId="37ef03f3-cfd2-4c33-81dc-1de5b1fa2bfc" providerId="ADAL" clId="{E6FD564C-6C41-4366-9A32-9DF3ED789354}" dt="2021-01-17T12:16:36.762" v="2596" actId="478"/>
          <ac:spMkLst>
            <pc:docMk/>
            <pc:sldMk cId="2133625749" sldId="270"/>
            <ac:spMk id="8" creationId="{21B02A4B-B824-4144-B058-3AA2D43A42DD}"/>
          </ac:spMkLst>
        </pc:spChg>
        <pc:spChg chg="add mod">
          <ac:chgData name="Jan-Ruben Schmid" userId="37ef03f3-cfd2-4c33-81dc-1de5b1fa2bfc" providerId="ADAL" clId="{E6FD564C-6C41-4366-9A32-9DF3ED789354}" dt="2021-01-17T12:18:47.974" v="2647" actId="11"/>
          <ac:spMkLst>
            <pc:docMk/>
            <pc:sldMk cId="2133625749" sldId="270"/>
            <ac:spMk id="9" creationId="{4CB8283A-A599-4E8B-8E22-1591373C6E12}"/>
          </ac:spMkLst>
        </pc:spChg>
        <pc:spChg chg="add del mod ord">
          <ac:chgData name="Jan-Ruben Schmid" userId="37ef03f3-cfd2-4c33-81dc-1de5b1fa2bfc" providerId="ADAL" clId="{E6FD564C-6C41-4366-9A32-9DF3ED789354}" dt="2021-01-15T16:48:39.686" v="1131" actId="478"/>
          <ac:spMkLst>
            <pc:docMk/>
            <pc:sldMk cId="2133625749" sldId="270"/>
            <ac:spMk id="9" creationId="{E1520406-590F-4811-89DC-07507C6371FC}"/>
          </ac:spMkLst>
        </pc:spChg>
        <pc:spChg chg="add del mod">
          <ac:chgData name="Jan-Ruben Schmid" userId="37ef03f3-cfd2-4c33-81dc-1de5b1fa2bfc" providerId="ADAL" clId="{E6FD564C-6C41-4366-9A32-9DF3ED789354}" dt="2021-01-15T16:44:12.652" v="1047" actId="478"/>
          <ac:spMkLst>
            <pc:docMk/>
            <pc:sldMk cId="2133625749" sldId="270"/>
            <ac:spMk id="10" creationId="{A33C7929-B64C-4E61-9BB8-F11902370AEA}"/>
          </ac:spMkLst>
        </pc:spChg>
        <pc:spChg chg="add del mod ord">
          <ac:chgData name="Jan-Ruben Schmid" userId="37ef03f3-cfd2-4c33-81dc-1de5b1fa2bfc" providerId="ADAL" clId="{E6FD564C-6C41-4366-9A32-9DF3ED789354}" dt="2021-01-15T16:48:38.383" v="1130" actId="478"/>
          <ac:spMkLst>
            <pc:docMk/>
            <pc:sldMk cId="2133625749" sldId="270"/>
            <ac:spMk id="11" creationId="{6B9C291A-79FF-45E5-A5C3-A01A47B2CB71}"/>
          </ac:spMkLst>
        </pc:spChg>
        <pc:spChg chg="add del mod ord">
          <ac:chgData name="Jan-Ruben Schmid" userId="37ef03f3-cfd2-4c33-81dc-1de5b1fa2bfc" providerId="ADAL" clId="{E6FD564C-6C41-4366-9A32-9DF3ED789354}" dt="2021-01-15T16:48:35.242" v="1129" actId="700"/>
          <ac:spMkLst>
            <pc:docMk/>
            <pc:sldMk cId="2133625749" sldId="270"/>
            <ac:spMk id="12" creationId="{05DF1953-9093-4603-80C8-CE83FFAE6943}"/>
          </ac:spMkLst>
        </pc:spChg>
        <pc:spChg chg="add del mod ord">
          <ac:chgData name="Jan-Ruben Schmid" userId="37ef03f3-cfd2-4c33-81dc-1de5b1fa2bfc" providerId="ADAL" clId="{E6FD564C-6C41-4366-9A32-9DF3ED789354}" dt="2021-01-15T16:48:35.242" v="1129" actId="700"/>
          <ac:spMkLst>
            <pc:docMk/>
            <pc:sldMk cId="2133625749" sldId="270"/>
            <ac:spMk id="13" creationId="{6705639D-9251-4B52-A018-C546D054D144}"/>
          </ac:spMkLst>
        </pc:spChg>
        <pc:spChg chg="add del">
          <ac:chgData name="Jan-Ruben Schmid" userId="37ef03f3-cfd2-4c33-81dc-1de5b1fa2bfc" providerId="ADAL" clId="{E6FD564C-6C41-4366-9A32-9DF3ED789354}" dt="2021-01-15T16:48:57.636" v="1135" actId="26606"/>
          <ac:spMkLst>
            <pc:docMk/>
            <pc:sldMk cId="2133625749" sldId="270"/>
            <ac:spMk id="81" creationId="{27BDFED6-6E33-4606-AFE2-886ADB1C018E}"/>
          </ac:spMkLst>
        </pc:spChg>
        <pc:spChg chg="add del">
          <ac:chgData name="Jan-Ruben Schmid" userId="37ef03f3-cfd2-4c33-81dc-1de5b1fa2bfc" providerId="ADAL" clId="{E6FD564C-6C41-4366-9A32-9DF3ED789354}" dt="2021-01-15T16:48:57.636" v="1135" actId="26606"/>
          <ac:spMkLst>
            <pc:docMk/>
            <pc:sldMk cId="2133625749" sldId="270"/>
            <ac:spMk id="83" creationId="{890DEF05-784E-4B61-89E4-04C4ECF4E5A0}"/>
          </ac:spMkLst>
        </pc:spChg>
        <pc:spChg chg="add del">
          <ac:chgData name="Jan-Ruben Schmid" userId="37ef03f3-cfd2-4c33-81dc-1de5b1fa2bfc" providerId="ADAL" clId="{E6FD564C-6C41-4366-9A32-9DF3ED789354}" dt="2021-01-15T16:48:59.229" v="1137" actId="26606"/>
          <ac:spMkLst>
            <pc:docMk/>
            <pc:sldMk cId="2133625749" sldId="270"/>
            <ac:spMk id="2062" creationId="{A8CCCB6D-5162-4AAE-A5E3-3AC55410DBCE}"/>
          </ac:spMkLst>
        </pc:spChg>
        <pc:spChg chg="add del">
          <ac:chgData name="Jan-Ruben Schmid" userId="37ef03f3-cfd2-4c33-81dc-1de5b1fa2bfc" providerId="ADAL" clId="{E6FD564C-6C41-4366-9A32-9DF3ED789354}" dt="2021-01-15T16:48:59.229" v="1137" actId="26606"/>
          <ac:spMkLst>
            <pc:docMk/>
            <pc:sldMk cId="2133625749" sldId="270"/>
            <ac:spMk id="2063" creationId="{0BCD8C04-CC7B-40EF-82EB-E9821F79BB86}"/>
          </ac:spMkLst>
        </pc:spChg>
        <pc:spChg chg="add del">
          <ac:chgData name="Jan-Ruben Schmid" userId="37ef03f3-cfd2-4c33-81dc-1de5b1fa2bfc" providerId="ADAL" clId="{E6FD564C-6C41-4366-9A32-9DF3ED789354}" dt="2021-01-15T16:49:09.376" v="1141" actId="26606"/>
          <ac:spMkLst>
            <pc:docMk/>
            <pc:sldMk cId="2133625749" sldId="270"/>
            <ac:spMk id="2068" creationId="{A8CCCB6D-5162-4AAE-A5E3-3AC55410DBCE}"/>
          </ac:spMkLst>
        </pc:spChg>
        <pc:spChg chg="add del">
          <ac:chgData name="Jan-Ruben Schmid" userId="37ef03f3-cfd2-4c33-81dc-1de5b1fa2bfc" providerId="ADAL" clId="{E6FD564C-6C41-4366-9A32-9DF3ED789354}" dt="2021-01-15T16:49:09.376" v="1141" actId="26606"/>
          <ac:spMkLst>
            <pc:docMk/>
            <pc:sldMk cId="2133625749" sldId="270"/>
            <ac:spMk id="2069" creationId="{0BCD8C04-CC7B-40EF-82EB-E9821F79BB86}"/>
          </ac:spMkLst>
        </pc:spChg>
        <pc:spChg chg="add del">
          <ac:chgData name="Jan-Ruben Schmid" userId="37ef03f3-cfd2-4c33-81dc-1de5b1fa2bfc" providerId="ADAL" clId="{E6FD564C-6C41-4366-9A32-9DF3ED789354}" dt="2021-01-15T16:49:12.621" v="1143" actId="26606"/>
          <ac:spMkLst>
            <pc:docMk/>
            <pc:sldMk cId="2133625749" sldId="270"/>
            <ac:spMk id="2071" creationId="{0A597D97-203B-498B-95D3-E90DC961039F}"/>
          </ac:spMkLst>
        </pc:spChg>
        <pc:spChg chg="add del">
          <ac:chgData name="Jan-Ruben Schmid" userId="37ef03f3-cfd2-4c33-81dc-1de5b1fa2bfc" providerId="ADAL" clId="{E6FD564C-6C41-4366-9A32-9DF3ED789354}" dt="2021-01-15T16:49:12.621" v="1143" actId="26606"/>
          <ac:spMkLst>
            <pc:docMk/>
            <pc:sldMk cId="2133625749" sldId="270"/>
            <ac:spMk id="2072" creationId="{6A6EF10E-DF41-4BD3-8EB4-6F646531DC26}"/>
          </ac:spMkLst>
        </pc:spChg>
        <pc:spChg chg="add del">
          <ac:chgData name="Jan-Ruben Schmid" userId="37ef03f3-cfd2-4c33-81dc-1de5b1fa2bfc" providerId="ADAL" clId="{E6FD564C-6C41-4366-9A32-9DF3ED789354}" dt="2021-01-15T16:49:13.910" v="1145" actId="26606"/>
          <ac:spMkLst>
            <pc:docMk/>
            <pc:sldMk cId="2133625749" sldId="270"/>
            <ac:spMk id="2074" creationId="{B4D3D850-2041-4B7C-AED9-54DA385B14F7}"/>
          </ac:spMkLst>
        </pc:spChg>
        <pc:spChg chg="add del">
          <ac:chgData name="Jan-Ruben Schmid" userId="37ef03f3-cfd2-4c33-81dc-1de5b1fa2bfc" providerId="ADAL" clId="{E6FD564C-6C41-4366-9A32-9DF3ED789354}" dt="2021-01-15T16:49:13.910" v="1145" actId="26606"/>
          <ac:spMkLst>
            <pc:docMk/>
            <pc:sldMk cId="2133625749" sldId="270"/>
            <ac:spMk id="2075" creationId="{B497CCB5-5FC2-473C-AFCC-2430CEF1DF71}"/>
          </ac:spMkLst>
        </pc:spChg>
        <pc:spChg chg="add del">
          <ac:chgData name="Jan-Ruben Schmid" userId="37ef03f3-cfd2-4c33-81dc-1de5b1fa2bfc" providerId="ADAL" clId="{E6FD564C-6C41-4366-9A32-9DF3ED789354}" dt="2021-01-15T16:49:13.910" v="1145" actId="26606"/>
          <ac:spMkLst>
            <pc:docMk/>
            <pc:sldMk cId="2133625749" sldId="270"/>
            <ac:spMk id="2076" creationId="{599C8C75-BFDF-44E7-A028-EEB5EDD58817}"/>
          </ac:spMkLst>
        </pc:spChg>
        <pc:spChg chg="add">
          <ac:chgData name="Jan-Ruben Schmid" userId="37ef03f3-cfd2-4c33-81dc-1de5b1fa2bfc" providerId="ADAL" clId="{E6FD564C-6C41-4366-9A32-9DF3ED789354}" dt="2021-01-15T16:49:13.921" v="1146" actId="26606"/>
          <ac:spMkLst>
            <pc:docMk/>
            <pc:sldMk cId="2133625749" sldId="270"/>
            <ac:spMk id="2078" creationId="{27BDFED6-6E33-4606-AFE2-886ADB1C018E}"/>
          </ac:spMkLst>
        </pc:spChg>
        <pc:spChg chg="add">
          <ac:chgData name="Jan-Ruben Schmid" userId="37ef03f3-cfd2-4c33-81dc-1de5b1fa2bfc" providerId="ADAL" clId="{E6FD564C-6C41-4366-9A32-9DF3ED789354}" dt="2021-01-15T16:49:13.921" v="1146" actId="26606"/>
          <ac:spMkLst>
            <pc:docMk/>
            <pc:sldMk cId="2133625749" sldId="270"/>
            <ac:spMk id="2079" creationId="{890DEF05-784E-4B61-89E4-04C4ECF4E5A0}"/>
          </ac:spMkLst>
        </pc:spChg>
        <pc:picChg chg="add mod ord">
          <ac:chgData name="Jan-Ruben Schmid" userId="37ef03f3-cfd2-4c33-81dc-1de5b1fa2bfc" providerId="ADAL" clId="{E6FD564C-6C41-4366-9A32-9DF3ED789354}" dt="2021-01-15T16:49:13.921" v="1146" actId="26606"/>
          <ac:picMkLst>
            <pc:docMk/>
            <pc:sldMk cId="2133625749" sldId="270"/>
            <ac:picMk id="20" creationId="{81688586-DE0D-4F19-9326-9BE1A52CD65E}"/>
          </ac:picMkLst>
        </pc:picChg>
        <pc:picChg chg="add del mod">
          <ac:chgData name="Jan-Ruben Schmid" userId="37ef03f3-cfd2-4c33-81dc-1de5b1fa2bfc" providerId="ADAL" clId="{E6FD564C-6C41-4366-9A32-9DF3ED789354}" dt="2021-01-15T16:44:14.538" v="1048" actId="478"/>
          <ac:picMkLst>
            <pc:docMk/>
            <pc:sldMk cId="2133625749" sldId="270"/>
            <ac:picMk id="2050" creationId="{2AC09E2E-8FDE-4E76-B9A2-7F8C27278BA7}"/>
          </ac:picMkLst>
        </pc:picChg>
        <pc:picChg chg="add del">
          <ac:chgData name="Jan-Ruben Schmid" userId="37ef03f3-cfd2-4c33-81dc-1de5b1fa2bfc" providerId="ADAL" clId="{E6FD564C-6C41-4366-9A32-9DF3ED789354}" dt="2021-01-15T16:44:14.538" v="1048" actId="478"/>
          <ac:picMkLst>
            <pc:docMk/>
            <pc:sldMk cId="2133625749" sldId="270"/>
            <ac:picMk id="2052" creationId="{6698E081-26C6-47FD-8AA8-8BA40B9E846E}"/>
          </ac:picMkLst>
        </pc:picChg>
        <pc:picChg chg="add del mod">
          <ac:chgData name="Jan-Ruben Schmid" userId="37ef03f3-cfd2-4c33-81dc-1de5b1fa2bfc" providerId="ADAL" clId="{E6FD564C-6C41-4366-9A32-9DF3ED789354}" dt="2021-01-15T16:44:12.115" v="1046"/>
          <ac:picMkLst>
            <pc:docMk/>
            <pc:sldMk cId="2133625749" sldId="270"/>
            <ac:picMk id="2054" creationId="{E7DA0D8D-69C7-4F76-83CB-BA684F5A4B2E}"/>
          </ac:picMkLst>
        </pc:picChg>
        <pc:picChg chg="add del mod">
          <ac:chgData name="Jan-Ruben Schmid" userId="37ef03f3-cfd2-4c33-81dc-1de5b1fa2bfc" providerId="ADAL" clId="{E6FD564C-6C41-4366-9A32-9DF3ED789354}" dt="2021-01-15T16:48:24.669" v="1128" actId="21"/>
          <ac:picMkLst>
            <pc:docMk/>
            <pc:sldMk cId="2133625749" sldId="270"/>
            <ac:picMk id="2056" creationId="{63A58735-65AE-4666-868C-5DC6A87A7E4C}"/>
          </ac:picMkLst>
        </pc:picChg>
        <pc:picChg chg="add del mod">
          <ac:chgData name="Jan-Ruben Schmid" userId="37ef03f3-cfd2-4c33-81dc-1de5b1fa2bfc" providerId="ADAL" clId="{E6FD564C-6C41-4366-9A32-9DF3ED789354}" dt="2021-01-15T16:46:57.805" v="1097"/>
          <ac:picMkLst>
            <pc:docMk/>
            <pc:sldMk cId="2133625749" sldId="270"/>
            <ac:picMk id="2058" creationId="{4C31FEE6-893E-4376-896E-D6D89717CB31}"/>
          </ac:picMkLst>
        </pc:picChg>
        <pc:picChg chg="add mod ord">
          <ac:chgData name="Jan-Ruben Schmid" userId="37ef03f3-cfd2-4c33-81dc-1de5b1fa2bfc" providerId="ADAL" clId="{E6FD564C-6C41-4366-9A32-9DF3ED789354}" dt="2021-01-17T12:16:26.570" v="2593" actId="1076"/>
          <ac:picMkLst>
            <pc:docMk/>
            <pc:sldMk cId="2133625749" sldId="270"/>
            <ac:picMk id="2060" creationId="{DF76F685-F001-4FB8-864C-4BA2EE8FB2F1}"/>
          </ac:picMkLst>
        </pc:picChg>
        <pc:cxnChg chg="add del">
          <ac:chgData name="Jan-Ruben Schmid" userId="37ef03f3-cfd2-4c33-81dc-1de5b1fa2bfc" providerId="ADAL" clId="{E6FD564C-6C41-4366-9A32-9DF3ED789354}" dt="2021-01-15T16:48:57.636" v="1135" actId="26606"/>
          <ac:cxnSpMkLst>
            <pc:docMk/>
            <pc:sldMk cId="2133625749" sldId="270"/>
            <ac:cxnSpMk id="85" creationId="{C41BAEC7-F7B0-4224-8B18-8F74B7D87F0B}"/>
          </ac:cxnSpMkLst>
        </pc:cxnChg>
        <pc:cxnChg chg="add del">
          <ac:chgData name="Jan-Ruben Schmid" userId="37ef03f3-cfd2-4c33-81dc-1de5b1fa2bfc" providerId="ADAL" clId="{E6FD564C-6C41-4366-9A32-9DF3ED789354}" dt="2021-01-15T16:49:04.051" v="1139" actId="26606"/>
          <ac:cxnSpMkLst>
            <pc:docMk/>
            <pc:sldMk cId="2133625749" sldId="270"/>
            <ac:cxnSpMk id="2065" creationId="{EBAD6A72-88E8-42F7-88B9-CAF744536BE4}"/>
          </ac:cxnSpMkLst>
        </pc:cxnChg>
        <pc:cxnChg chg="add del">
          <ac:chgData name="Jan-Ruben Schmid" userId="37ef03f3-cfd2-4c33-81dc-1de5b1fa2bfc" providerId="ADAL" clId="{E6FD564C-6C41-4366-9A32-9DF3ED789354}" dt="2021-01-15T16:49:04.051" v="1139" actId="26606"/>
          <ac:cxnSpMkLst>
            <pc:docMk/>
            <pc:sldMk cId="2133625749" sldId="270"/>
            <ac:cxnSpMk id="2066" creationId="{C800968E-0A99-46C4-A9B2-6A63AC66F4B0}"/>
          </ac:cxnSpMkLst>
        </pc:cxnChg>
        <pc:cxnChg chg="add">
          <ac:chgData name="Jan-Ruben Schmid" userId="37ef03f3-cfd2-4c33-81dc-1de5b1fa2bfc" providerId="ADAL" clId="{E6FD564C-6C41-4366-9A32-9DF3ED789354}" dt="2021-01-15T16:49:13.921" v="1146" actId="26606"/>
          <ac:cxnSpMkLst>
            <pc:docMk/>
            <pc:sldMk cId="2133625749" sldId="270"/>
            <ac:cxnSpMk id="2080" creationId="{C41BAEC7-F7B0-4224-8B18-8F74B7D87F0B}"/>
          </ac:cxnSpMkLst>
        </pc:cxnChg>
      </pc:sldChg>
      <pc:sldChg chg="addSp delSp modSp new">
        <pc:chgData name="Jan-Ruben Schmid" userId="37ef03f3-cfd2-4c33-81dc-1de5b1fa2bfc" providerId="ADAL" clId="{E6FD564C-6C41-4366-9A32-9DF3ED789354}" dt="2021-01-15T17:12:58.225" v="1517"/>
        <pc:sldMkLst>
          <pc:docMk/>
          <pc:sldMk cId="459834004" sldId="272"/>
        </pc:sldMkLst>
        <pc:spChg chg="del">
          <ac:chgData name="Jan-Ruben Schmid" userId="37ef03f3-cfd2-4c33-81dc-1de5b1fa2bfc" providerId="ADAL" clId="{E6FD564C-6C41-4366-9A32-9DF3ED789354}" dt="2021-01-15T17:09:34.510" v="1495"/>
          <ac:spMkLst>
            <pc:docMk/>
            <pc:sldMk cId="459834004" sldId="272"/>
            <ac:spMk id="3" creationId="{9C26415E-AA31-4A99-B40A-FE53884B3928}"/>
          </ac:spMkLst>
        </pc:spChg>
        <pc:spChg chg="add del mod">
          <ac:chgData name="Jan-Ruben Schmid" userId="37ef03f3-cfd2-4c33-81dc-1de5b1fa2bfc" providerId="ADAL" clId="{E6FD564C-6C41-4366-9A32-9DF3ED789354}" dt="2021-01-15T17:12:58.225" v="1517"/>
          <ac:spMkLst>
            <pc:docMk/>
            <pc:sldMk cId="459834004" sldId="272"/>
            <ac:spMk id="5" creationId="{5CF97C6A-38FD-433B-8ADF-6D8E71B0665A}"/>
          </ac:spMkLst>
        </pc:spChg>
        <pc:picChg chg="add del mod">
          <ac:chgData name="Jan-Ruben Schmid" userId="37ef03f3-cfd2-4c33-81dc-1de5b1fa2bfc" providerId="ADAL" clId="{E6FD564C-6C41-4366-9A32-9DF3ED789354}" dt="2021-01-15T17:09:45.816" v="1496" actId="478"/>
          <ac:picMkLst>
            <pc:docMk/>
            <pc:sldMk cId="459834004" sldId="272"/>
            <ac:picMk id="4" creationId="{299AE4BF-1FFB-4EA4-A938-529B53B24B31}"/>
          </ac:picMkLst>
        </pc:picChg>
        <pc:picChg chg="add del mod">
          <ac:chgData name="Jan-Ruben Schmid" userId="37ef03f3-cfd2-4c33-81dc-1de5b1fa2bfc" providerId="ADAL" clId="{E6FD564C-6C41-4366-9A32-9DF3ED789354}" dt="2021-01-15T17:09:51.869" v="1500" actId="21"/>
          <ac:picMkLst>
            <pc:docMk/>
            <pc:sldMk cId="459834004" sldId="272"/>
            <ac:picMk id="6" creationId="{E67F2DAA-971B-4FFF-B685-3C461DA1A744}"/>
          </ac:picMkLst>
        </pc:picChg>
        <pc:picChg chg="add del mod">
          <ac:chgData name="Jan-Ruben Schmid" userId="37ef03f3-cfd2-4c33-81dc-1de5b1fa2bfc" providerId="ADAL" clId="{E6FD564C-6C41-4366-9A32-9DF3ED789354}" dt="2021-01-15T17:12:58.225" v="1517"/>
          <ac:picMkLst>
            <pc:docMk/>
            <pc:sldMk cId="459834004" sldId="272"/>
            <ac:picMk id="7" creationId="{9424A9A9-B800-460E-B8ED-89A652E4EA35}"/>
          </ac:picMkLst>
        </pc:picChg>
      </pc:sldChg>
      <pc:sldChg chg="modSp del mod">
        <pc:chgData name="Jan-Ruben Schmid" userId="37ef03f3-cfd2-4c33-81dc-1de5b1fa2bfc" providerId="ADAL" clId="{E6FD564C-6C41-4366-9A32-9DF3ED789354}" dt="2021-01-15T18:21:51.328" v="1940" actId="47"/>
        <pc:sldMkLst>
          <pc:docMk/>
          <pc:sldMk cId="2202149785" sldId="273"/>
        </pc:sldMkLst>
        <pc:spChg chg="mod">
          <ac:chgData name="Jan-Ruben Schmid" userId="37ef03f3-cfd2-4c33-81dc-1de5b1fa2bfc" providerId="ADAL" clId="{E6FD564C-6C41-4366-9A32-9DF3ED789354}" dt="2021-01-15T18:10:16.006" v="1930" actId="21"/>
          <ac:spMkLst>
            <pc:docMk/>
            <pc:sldMk cId="2202149785" sldId="273"/>
            <ac:spMk id="4" creationId="{43FE1893-A292-3745-B6DF-FD46FC88794E}"/>
          </ac:spMkLst>
        </pc:spChg>
      </pc:sldChg>
      <pc:sldChg chg="addSp delSp modSp del mod ord">
        <pc:chgData name="Jan-Ruben Schmid" userId="37ef03f3-cfd2-4c33-81dc-1de5b1fa2bfc" providerId="ADAL" clId="{E6FD564C-6C41-4366-9A32-9DF3ED789354}" dt="2021-01-16T13:17:01.949" v="2495" actId="47"/>
        <pc:sldMkLst>
          <pc:docMk/>
          <pc:sldMk cId="4010254310" sldId="274"/>
        </pc:sldMkLst>
        <pc:spChg chg="add del">
          <ac:chgData name="Jan-Ruben Schmid" userId="37ef03f3-cfd2-4c33-81dc-1de5b1fa2bfc" providerId="ADAL" clId="{E6FD564C-6C41-4366-9A32-9DF3ED789354}" dt="2021-01-16T13:15:53.716" v="2481" actId="478"/>
          <ac:spMkLst>
            <pc:docMk/>
            <pc:sldMk cId="4010254310" sldId="274"/>
            <ac:spMk id="3" creationId="{CC0C360E-9455-D646-B292-D0E197BC3DEA}"/>
          </ac:spMkLst>
        </pc:spChg>
        <pc:spChg chg="add del">
          <ac:chgData name="Jan-Ruben Schmid" userId="37ef03f3-cfd2-4c33-81dc-1de5b1fa2bfc" providerId="ADAL" clId="{E6FD564C-6C41-4366-9A32-9DF3ED789354}" dt="2021-01-16T13:15:54.159" v="2482" actId="478"/>
          <ac:spMkLst>
            <pc:docMk/>
            <pc:sldMk cId="4010254310" sldId="274"/>
            <ac:spMk id="5" creationId="{E83FB36C-E237-C64F-A884-634E321EA5B6}"/>
          </ac:spMkLst>
        </pc:spChg>
        <pc:spChg chg="add del mod">
          <ac:chgData name="Jan-Ruben Schmid" userId="37ef03f3-cfd2-4c33-81dc-1de5b1fa2bfc" providerId="ADAL" clId="{E6FD564C-6C41-4366-9A32-9DF3ED789354}" dt="2021-01-16T13:15:54.159" v="2482" actId="478"/>
          <ac:spMkLst>
            <pc:docMk/>
            <pc:sldMk cId="4010254310" sldId="274"/>
            <ac:spMk id="7" creationId="{5A86D300-47A5-438E-BEDC-CF69F015EA58}"/>
          </ac:spMkLst>
        </pc:spChg>
        <pc:spChg chg="add del mod">
          <ac:chgData name="Jan-Ruben Schmid" userId="37ef03f3-cfd2-4c33-81dc-1de5b1fa2bfc" providerId="ADAL" clId="{E6FD564C-6C41-4366-9A32-9DF3ED789354}" dt="2021-01-16T13:15:53.716" v="2481" actId="478"/>
          <ac:spMkLst>
            <pc:docMk/>
            <pc:sldMk cId="4010254310" sldId="274"/>
            <ac:spMk id="13" creationId="{3D8DA6A0-8048-4599-B941-8C021F38F540}"/>
          </ac:spMkLst>
        </pc:spChg>
      </pc:sldChg>
      <pc:sldChg chg="modSp mod">
        <pc:chgData name="Jan-Ruben Schmid" userId="37ef03f3-cfd2-4c33-81dc-1de5b1fa2bfc" providerId="ADAL" clId="{E6FD564C-6C41-4366-9A32-9DF3ED789354}" dt="2021-01-17T15:56:24.962" v="4822" actId="14100"/>
        <pc:sldMkLst>
          <pc:docMk/>
          <pc:sldMk cId="1297907762" sldId="275"/>
        </pc:sldMkLst>
        <pc:picChg chg="mod">
          <ac:chgData name="Jan-Ruben Schmid" userId="37ef03f3-cfd2-4c33-81dc-1de5b1fa2bfc" providerId="ADAL" clId="{E6FD564C-6C41-4366-9A32-9DF3ED789354}" dt="2021-01-17T15:56:24.962" v="4822" actId="14100"/>
          <ac:picMkLst>
            <pc:docMk/>
            <pc:sldMk cId="1297907762" sldId="275"/>
            <ac:picMk id="24" creationId="{1ECC3213-B986-4FA5-9A29-52FE19DEC2EE}"/>
          </ac:picMkLst>
        </pc:picChg>
      </pc:sldChg>
      <pc:sldChg chg="modSp new add del mod">
        <pc:chgData name="Jan-Ruben Schmid" userId="37ef03f3-cfd2-4c33-81dc-1de5b1fa2bfc" providerId="ADAL" clId="{E6FD564C-6C41-4366-9A32-9DF3ED789354}" dt="2021-01-17T13:28:55.952" v="4137" actId="47"/>
        <pc:sldMkLst>
          <pc:docMk/>
          <pc:sldMk cId="2675556170" sldId="276"/>
        </pc:sldMkLst>
        <pc:spChg chg="mod">
          <ac:chgData name="Jan-Ruben Schmid" userId="37ef03f3-cfd2-4c33-81dc-1de5b1fa2bfc" providerId="ADAL" clId="{E6FD564C-6C41-4366-9A32-9DF3ED789354}" dt="2021-01-15T18:38:14.489" v="1979" actId="20577"/>
          <ac:spMkLst>
            <pc:docMk/>
            <pc:sldMk cId="2675556170" sldId="276"/>
            <ac:spMk id="2" creationId="{1CC44CE7-8E3E-492C-B49F-A217796E54F8}"/>
          </ac:spMkLst>
        </pc:spChg>
        <pc:spChg chg="mod">
          <ac:chgData name="Jan-Ruben Schmid" userId="37ef03f3-cfd2-4c33-81dc-1de5b1fa2bfc" providerId="ADAL" clId="{E6FD564C-6C41-4366-9A32-9DF3ED789354}" dt="2021-01-17T13:00:32.171" v="3313" actId="20577"/>
          <ac:spMkLst>
            <pc:docMk/>
            <pc:sldMk cId="2675556170" sldId="276"/>
            <ac:spMk id="3" creationId="{CE8AAEF7-BF95-4DA2-95FB-4250AC8DD705}"/>
          </ac:spMkLst>
        </pc:spChg>
        <pc:spChg chg="mod">
          <ac:chgData name="Jan-Ruben Schmid" userId="37ef03f3-cfd2-4c33-81dc-1de5b1fa2bfc" providerId="ADAL" clId="{E6FD564C-6C41-4366-9A32-9DF3ED789354}" dt="2021-01-15T18:38:12.652" v="1977" actId="21"/>
          <ac:spMkLst>
            <pc:docMk/>
            <pc:sldMk cId="2675556170" sldId="276"/>
            <ac:spMk id="4" creationId="{0CB3C47F-8AF1-4E9D-8CCB-6500CB7FCB86}"/>
          </ac:spMkLst>
        </pc:spChg>
      </pc:sldChg>
      <pc:sldChg chg="del">
        <pc:chgData name="Jan-Ruben Schmid" userId="37ef03f3-cfd2-4c33-81dc-1de5b1fa2bfc" providerId="ADAL" clId="{E6FD564C-6C41-4366-9A32-9DF3ED789354}" dt="2021-01-15T18:37:19.166" v="1946" actId="47"/>
        <pc:sldMkLst>
          <pc:docMk/>
          <pc:sldMk cId="350030953" sldId="277"/>
        </pc:sldMkLst>
      </pc:sldChg>
      <pc:sldChg chg="del modCm">
        <pc:chgData name="Jan-Ruben Schmid" userId="37ef03f3-cfd2-4c33-81dc-1de5b1fa2bfc" providerId="ADAL" clId="{E6FD564C-6C41-4366-9A32-9DF3ED789354}" dt="2021-01-17T11:43:05.552" v="2498" actId="47"/>
        <pc:sldMkLst>
          <pc:docMk/>
          <pc:sldMk cId="1704581848" sldId="277"/>
        </pc:sldMkLst>
      </pc:sldChg>
      <pc:sldChg chg="addSp delSp modSp mod">
        <pc:chgData name="Jan-Ruben Schmid" userId="37ef03f3-cfd2-4c33-81dc-1de5b1fa2bfc" providerId="ADAL" clId="{E6FD564C-6C41-4366-9A32-9DF3ED789354}" dt="2021-01-17T21:57:57.583" v="5169" actId="1076"/>
        <pc:sldMkLst>
          <pc:docMk/>
          <pc:sldMk cId="3199962606" sldId="278"/>
        </pc:sldMkLst>
        <pc:spChg chg="add del mod">
          <ac:chgData name="Jan-Ruben Schmid" userId="37ef03f3-cfd2-4c33-81dc-1de5b1fa2bfc" providerId="ADAL" clId="{E6FD564C-6C41-4366-9A32-9DF3ED789354}" dt="2021-01-16T13:16:19.052" v="2486" actId="478"/>
          <ac:spMkLst>
            <pc:docMk/>
            <pc:sldMk cId="3199962606" sldId="278"/>
            <ac:spMk id="4" creationId="{C4D57455-937D-4DFD-BE25-DF46ECCC864E}"/>
          </ac:spMkLst>
        </pc:spChg>
        <pc:spChg chg="add del mod">
          <ac:chgData name="Jan-Ruben Schmid" userId="37ef03f3-cfd2-4c33-81dc-1de5b1fa2bfc" providerId="ADAL" clId="{E6FD564C-6C41-4366-9A32-9DF3ED789354}" dt="2021-01-16T13:16:16.112" v="2485" actId="478"/>
          <ac:spMkLst>
            <pc:docMk/>
            <pc:sldMk cId="3199962606" sldId="278"/>
            <ac:spMk id="9" creationId="{4F35D064-8D34-4A1E-8D38-186A2FC839A5}"/>
          </ac:spMkLst>
        </pc:spChg>
        <pc:picChg chg="del">
          <ac:chgData name="Jan-Ruben Schmid" userId="37ef03f3-cfd2-4c33-81dc-1de5b1fa2bfc" providerId="ADAL" clId="{E6FD564C-6C41-4366-9A32-9DF3ED789354}" dt="2021-01-16T13:16:08.273" v="2483" actId="478"/>
          <ac:picMkLst>
            <pc:docMk/>
            <pc:sldMk cId="3199962606" sldId="278"/>
            <ac:picMk id="5" creationId="{519CFC96-65E3-4496-91C3-1948DE4FC0B9}"/>
          </ac:picMkLst>
        </pc:picChg>
        <pc:picChg chg="del">
          <ac:chgData name="Jan-Ruben Schmid" userId="37ef03f3-cfd2-4c33-81dc-1de5b1fa2bfc" providerId="ADAL" clId="{E6FD564C-6C41-4366-9A32-9DF3ED789354}" dt="2021-01-16T13:16:08.273" v="2483" actId="478"/>
          <ac:picMkLst>
            <pc:docMk/>
            <pc:sldMk cId="3199962606" sldId="278"/>
            <ac:picMk id="7" creationId="{192A7068-90D9-0449-85A2-5CDC569DA27F}"/>
          </ac:picMkLst>
        </pc:picChg>
        <pc:picChg chg="add mod">
          <ac:chgData name="Jan-Ruben Schmid" userId="37ef03f3-cfd2-4c33-81dc-1de5b1fa2bfc" providerId="ADAL" clId="{E6FD564C-6C41-4366-9A32-9DF3ED789354}" dt="2021-01-17T21:57:51.644" v="5168" actId="1076"/>
          <ac:picMkLst>
            <pc:docMk/>
            <pc:sldMk cId="3199962606" sldId="278"/>
            <ac:picMk id="13" creationId="{F9BDA8B4-51C9-4867-B425-7BD1D7D6FCC1}"/>
          </ac:picMkLst>
        </pc:picChg>
        <pc:picChg chg="add mod">
          <ac:chgData name="Jan-Ruben Schmid" userId="37ef03f3-cfd2-4c33-81dc-1de5b1fa2bfc" providerId="ADAL" clId="{E6FD564C-6C41-4366-9A32-9DF3ED789354}" dt="2021-01-17T21:57:57.583" v="5169" actId="1076"/>
          <ac:picMkLst>
            <pc:docMk/>
            <pc:sldMk cId="3199962606" sldId="278"/>
            <ac:picMk id="14" creationId="{383FC5ED-916E-4064-BD07-552ECCDF18E6}"/>
          </ac:picMkLst>
        </pc:picChg>
      </pc:sldChg>
      <pc:sldChg chg="modSp mod">
        <pc:chgData name="Jan-Ruben Schmid" userId="37ef03f3-cfd2-4c33-81dc-1de5b1fa2bfc" providerId="ADAL" clId="{E6FD564C-6C41-4366-9A32-9DF3ED789354}" dt="2021-01-17T22:00:35" v="5194" actId="1076"/>
        <pc:sldMkLst>
          <pc:docMk/>
          <pc:sldMk cId="2362180560" sldId="279"/>
        </pc:sldMkLst>
        <pc:picChg chg="mod">
          <ac:chgData name="Jan-Ruben Schmid" userId="37ef03f3-cfd2-4c33-81dc-1de5b1fa2bfc" providerId="ADAL" clId="{E6FD564C-6C41-4366-9A32-9DF3ED789354}" dt="2021-01-17T22:00:35" v="5194" actId="1076"/>
          <ac:picMkLst>
            <pc:docMk/>
            <pc:sldMk cId="2362180560" sldId="279"/>
            <ac:picMk id="7" creationId="{F0C884ED-FF7C-4BD4-9E8C-EE879A874DE6}"/>
          </ac:picMkLst>
        </pc:picChg>
      </pc:sldChg>
      <pc:sldChg chg="addSp delSp modSp new del mod ord setBg modClrScheme chgLayout">
        <pc:chgData name="Jan-Ruben Schmid" userId="37ef03f3-cfd2-4c33-81dc-1de5b1fa2bfc" providerId="ADAL" clId="{E6FD564C-6C41-4366-9A32-9DF3ED789354}" dt="2021-01-17T12:16:47.834" v="2600" actId="47"/>
        <pc:sldMkLst>
          <pc:docMk/>
          <pc:sldMk cId="179263137" sldId="280"/>
        </pc:sldMkLst>
        <pc:spChg chg="del mod ord">
          <ac:chgData name="Jan-Ruben Schmid" userId="37ef03f3-cfd2-4c33-81dc-1de5b1fa2bfc" providerId="ADAL" clId="{E6FD564C-6C41-4366-9A32-9DF3ED789354}" dt="2021-01-17T12:14:44.187" v="2500" actId="700"/>
          <ac:spMkLst>
            <pc:docMk/>
            <pc:sldMk cId="179263137" sldId="280"/>
            <ac:spMk id="2" creationId="{9DFF592B-C024-4079-83AD-116CD9D01491}"/>
          </ac:spMkLst>
        </pc:spChg>
        <pc:spChg chg="del">
          <ac:chgData name="Jan-Ruben Schmid" userId="37ef03f3-cfd2-4c33-81dc-1de5b1fa2bfc" providerId="ADAL" clId="{E6FD564C-6C41-4366-9A32-9DF3ED789354}" dt="2021-01-17T12:14:44.187" v="2500" actId="700"/>
          <ac:spMkLst>
            <pc:docMk/>
            <pc:sldMk cId="179263137" sldId="280"/>
            <ac:spMk id="3" creationId="{D39F810B-3F30-421B-8B2B-88C544E299FE}"/>
          </ac:spMkLst>
        </pc:spChg>
        <pc:spChg chg="del mod ord">
          <ac:chgData name="Jan-Ruben Schmid" userId="37ef03f3-cfd2-4c33-81dc-1de5b1fa2bfc" providerId="ADAL" clId="{E6FD564C-6C41-4366-9A32-9DF3ED789354}" dt="2021-01-17T12:14:44.187" v="2500" actId="700"/>
          <ac:spMkLst>
            <pc:docMk/>
            <pc:sldMk cId="179263137" sldId="280"/>
            <ac:spMk id="4" creationId="{F81EED6B-9C2E-4CBF-AE91-87F8ED5208E5}"/>
          </ac:spMkLst>
        </pc:spChg>
        <pc:spChg chg="del">
          <ac:chgData name="Jan-Ruben Schmid" userId="37ef03f3-cfd2-4c33-81dc-1de5b1fa2bfc" providerId="ADAL" clId="{E6FD564C-6C41-4366-9A32-9DF3ED789354}" dt="2021-01-17T12:14:44.187" v="2500" actId="700"/>
          <ac:spMkLst>
            <pc:docMk/>
            <pc:sldMk cId="179263137" sldId="280"/>
            <ac:spMk id="5" creationId="{A01A3CF9-B0C6-4410-8668-756804E7D1B6}"/>
          </ac:spMkLst>
        </pc:spChg>
        <pc:spChg chg="del">
          <ac:chgData name="Jan-Ruben Schmid" userId="37ef03f3-cfd2-4c33-81dc-1de5b1fa2bfc" providerId="ADAL" clId="{E6FD564C-6C41-4366-9A32-9DF3ED789354}" dt="2021-01-17T12:14:44.187" v="2500" actId="700"/>
          <ac:spMkLst>
            <pc:docMk/>
            <pc:sldMk cId="179263137" sldId="280"/>
            <ac:spMk id="6" creationId="{34838C37-3405-4852-AD8A-EC31A973B0EC}"/>
          </ac:spMkLst>
        </pc:spChg>
        <pc:spChg chg="add mod ord">
          <ac:chgData name="Jan-Ruben Schmid" userId="37ef03f3-cfd2-4c33-81dc-1de5b1fa2bfc" providerId="ADAL" clId="{E6FD564C-6C41-4366-9A32-9DF3ED789354}" dt="2021-01-17T12:15:39.062" v="2590" actId="26606"/>
          <ac:spMkLst>
            <pc:docMk/>
            <pc:sldMk cId="179263137" sldId="280"/>
            <ac:spMk id="7" creationId="{B2D96F77-39F7-41D7-AE1B-6245CA9CC244}"/>
          </ac:spMkLst>
        </pc:spChg>
        <pc:spChg chg="add mod ord">
          <ac:chgData name="Jan-Ruben Schmid" userId="37ef03f3-cfd2-4c33-81dc-1de5b1fa2bfc" providerId="ADAL" clId="{E6FD564C-6C41-4366-9A32-9DF3ED789354}" dt="2021-01-17T12:15:39.062" v="2590" actId="26606"/>
          <ac:spMkLst>
            <pc:docMk/>
            <pc:sldMk cId="179263137" sldId="280"/>
            <ac:spMk id="8" creationId="{9B872E2D-00D5-4AFC-B211-0AC466B01CA6}"/>
          </ac:spMkLst>
        </pc:spChg>
        <pc:spChg chg="add">
          <ac:chgData name="Jan-Ruben Schmid" userId="37ef03f3-cfd2-4c33-81dc-1de5b1fa2bfc" providerId="ADAL" clId="{E6FD564C-6C41-4366-9A32-9DF3ED789354}" dt="2021-01-17T12:15:39.062" v="2590" actId="26606"/>
          <ac:spMkLst>
            <pc:docMk/>
            <pc:sldMk cId="179263137" sldId="280"/>
            <ac:spMk id="13" creationId="{A7AE9375-4664-4DB2-922D-2782A6E439AC}"/>
          </ac:spMkLst>
        </pc:spChg>
        <pc:spChg chg="add">
          <ac:chgData name="Jan-Ruben Schmid" userId="37ef03f3-cfd2-4c33-81dc-1de5b1fa2bfc" providerId="ADAL" clId="{E6FD564C-6C41-4366-9A32-9DF3ED789354}" dt="2021-01-17T12:15:39.062" v="2590" actId="26606"/>
          <ac:spMkLst>
            <pc:docMk/>
            <pc:sldMk cId="179263137" sldId="280"/>
            <ac:spMk id="17" creationId="{9DD005C1-8C51-42D6-9BEE-B9B83849743D}"/>
          </ac:spMkLst>
        </pc:spChg>
        <pc:cxnChg chg="add">
          <ac:chgData name="Jan-Ruben Schmid" userId="37ef03f3-cfd2-4c33-81dc-1de5b1fa2bfc" providerId="ADAL" clId="{E6FD564C-6C41-4366-9A32-9DF3ED789354}" dt="2021-01-17T12:15:39.062" v="2590" actId="26606"/>
          <ac:cxnSpMkLst>
            <pc:docMk/>
            <pc:sldMk cId="179263137" sldId="280"/>
            <ac:cxnSpMk id="15" creationId="{EE504C98-6397-41C1-A8D8-2D9C4ED307E0}"/>
          </ac:cxnSpMkLst>
        </pc:cxnChg>
      </pc:sldChg>
      <pc:sldChg chg="delSp add del setBg delDesignElem">
        <pc:chgData name="Jan-Ruben Schmid" userId="37ef03f3-cfd2-4c33-81dc-1de5b1fa2bfc" providerId="ADAL" clId="{E6FD564C-6C41-4366-9A32-9DF3ED789354}" dt="2021-01-17T12:23:30.719" v="2677" actId="47"/>
        <pc:sldMkLst>
          <pc:docMk/>
          <pc:sldMk cId="2164514759" sldId="280"/>
        </pc:sldMkLst>
        <pc:spChg chg="del">
          <ac:chgData name="Jan-Ruben Schmid" userId="37ef03f3-cfd2-4c33-81dc-1de5b1fa2bfc" providerId="ADAL" clId="{E6FD564C-6C41-4366-9A32-9DF3ED789354}" dt="2021-01-17T12:23:26.292" v="2676"/>
          <ac:spMkLst>
            <pc:docMk/>
            <pc:sldMk cId="2164514759" sldId="280"/>
            <ac:spMk id="31" creationId="{823AC064-BC96-4F32-8AE1-B2FD38754823}"/>
          </ac:spMkLst>
        </pc:spChg>
        <pc:cxnChg chg="del">
          <ac:chgData name="Jan-Ruben Schmid" userId="37ef03f3-cfd2-4c33-81dc-1de5b1fa2bfc" providerId="ADAL" clId="{E6FD564C-6C41-4366-9A32-9DF3ED789354}" dt="2021-01-17T12:23:26.292" v="2676"/>
          <ac:cxnSpMkLst>
            <pc:docMk/>
            <pc:sldMk cId="2164514759" sldId="280"/>
            <ac:cxnSpMk id="30" creationId="{DB146403-F3D6-484B-B2ED-97F9565D0370}"/>
          </ac:cxnSpMkLst>
        </pc:cxnChg>
        <pc:cxnChg chg="del">
          <ac:chgData name="Jan-Ruben Schmid" userId="37ef03f3-cfd2-4c33-81dc-1de5b1fa2bfc" providerId="ADAL" clId="{E6FD564C-6C41-4366-9A32-9DF3ED789354}" dt="2021-01-17T12:23:26.292" v="2676"/>
          <ac:cxnSpMkLst>
            <pc:docMk/>
            <pc:sldMk cId="2164514759" sldId="280"/>
            <ac:cxnSpMk id="32" creationId="{7E7C77BC-7138-40B1-A15B-20F57A494629}"/>
          </ac:cxnSpMkLst>
        </pc:cxnChg>
      </pc:sldChg>
      <pc:sldChg chg="delSp add del setBg delDesignElem">
        <pc:chgData name="Jan-Ruben Schmid" userId="37ef03f3-cfd2-4c33-81dc-1de5b1fa2bfc" providerId="ADAL" clId="{E6FD564C-6C41-4366-9A32-9DF3ED789354}" dt="2021-01-17T12:23:23.202" v="2674" actId="47"/>
        <pc:sldMkLst>
          <pc:docMk/>
          <pc:sldMk cId="3073735153" sldId="280"/>
        </pc:sldMkLst>
        <pc:spChg chg="del">
          <ac:chgData name="Jan-Ruben Schmid" userId="37ef03f3-cfd2-4c33-81dc-1de5b1fa2bfc" providerId="ADAL" clId="{E6FD564C-6C41-4366-9A32-9DF3ED789354}" dt="2021-01-17T12:23:19.056" v="2673"/>
          <ac:spMkLst>
            <pc:docMk/>
            <pc:sldMk cId="3073735153" sldId="280"/>
            <ac:spMk id="31" creationId="{823AC064-BC96-4F32-8AE1-B2FD38754823}"/>
          </ac:spMkLst>
        </pc:spChg>
        <pc:cxnChg chg="del">
          <ac:chgData name="Jan-Ruben Schmid" userId="37ef03f3-cfd2-4c33-81dc-1de5b1fa2bfc" providerId="ADAL" clId="{E6FD564C-6C41-4366-9A32-9DF3ED789354}" dt="2021-01-17T12:23:19.056" v="2673"/>
          <ac:cxnSpMkLst>
            <pc:docMk/>
            <pc:sldMk cId="3073735153" sldId="280"/>
            <ac:cxnSpMk id="30" creationId="{DB146403-F3D6-484B-B2ED-97F9565D0370}"/>
          </ac:cxnSpMkLst>
        </pc:cxnChg>
        <pc:cxnChg chg="del">
          <ac:chgData name="Jan-Ruben Schmid" userId="37ef03f3-cfd2-4c33-81dc-1de5b1fa2bfc" providerId="ADAL" clId="{E6FD564C-6C41-4366-9A32-9DF3ED789354}" dt="2021-01-17T12:23:19.056" v="2673"/>
          <ac:cxnSpMkLst>
            <pc:docMk/>
            <pc:sldMk cId="3073735153" sldId="280"/>
            <ac:cxnSpMk id="32" creationId="{7E7C77BC-7138-40B1-A15B-20F57A494629}"/>
          </ac:cxnSpMkLst>
        </pc:cxnChg>
      </pc:sldChg>
      <pc:sldChg chg="addSp modSp mod">
        <pc:chgData name="Jan-Ruben Schmid" userId="37ef03f3-cfd2-4c33-81dc-1de5b1fa2bfc" providerId="ADAL" clId="{E6FD564C-6C41-4366-9A32-9DF3ED789354}" dt="2021-01-17T22:00:12.122" v="5193" actId="1076"/>
        <pc:sldMkLst>
          <pc:docMk/>
          <pc:sldMk cId="297282181" sldId="281"/>
        </pc:sldMkLst>
        <pc:spChg chg="add mod ord">
          <ac:chgData name="Jan-Ruben Schmid" userId="37ef03f3-cfd2-4c33-81dc-1de5b1fa2bfc" providerId="ADAL" clId="{E6FD564C-6C41-4366-9A32-9DF3ED789354}" dt="2021-01-17T22:00:06.345" v="5192" actId="1076"/>
          <ac:spMkLst>
            <pc:docMk/>
            <pc:sldMk cId="297282181" sldId="281"/>
            <ac:spMk id="3" creationId="{1E538721-3EB8-4209-BDB7-52481AA7CC74}"/>
          </ac:spMkLst>
        </pc:spChg>
        <pc:picChg chg="mod">
          <ac:chgData name="Jan-Ruben Schmid" userId="37ef03f3-cfd2-4c33-81dc-1de5b1fa2bfc" providerId="ADAL" clId="{E6FD564C-6C41-4366-9A32-9DF3ED789354}" dt="2021-01-17T21:58:37.096" v="5174" actId="1076"/>
          <ac:picMkLst>
            <pc:docMk/>
            <pc:sldMk cId="297282181" sldId="281"/>
            <ac:picMk id="8" creationId="{FDBD436C-EE0D-7344-9011-799CE4F16D0F}"/>
          </ac:picMkLst>
        </pc:picChg>
        <pc:picChg chg="mod ord">
          <ac:chgData name="Jan-Ruben Schmid" userId="37ef03f3-cfd2-4c33-81dc-1de5b1fa2bfc" providerId="ADAL" clId="{E6FD564C-6C41-4366-9A32-9DF3ED789354}" dt="2021-01-17T22:00:12.122" v="5193" actId="1076"/>
          <ac:picMkLst>
            <pc:docMk/>
            <pc:sldMk cId="297282181" sldId="281"/>
            <ac:picMk id="10" creationId="{F0380113-0C9E-9D4B-8785-A3E9708F9C7F}"/>
          </ac:picMkLst>
        </pc:picChg>
        <pc:picChg chg="mod">
          <ac:chgData name="Jan-Ruben Schmid" userId="37ef03f3-cfd2-4c33-81dc-1de5b1fa2bfc" providerId="ADAL" clId="{E6FD564C-6C41-4366-9A32-9DF3ED789354}" dt="2021-01-17T21:58:58.262" v="5176" actId="1076"/>
          <ac:picMkLst>
            <pc:docMk/>
            <pc:sldMk cId="297282181" sldId="281"/>
            <ac:picMk id="12" creationId="{BFA52E9C-1DD5-EB4E-B75D-6AA0B9E9BD1C}"/>
          </ac:picMkLst>
        </pc:picChg>
        <pc:picChg chg="mod">
          <ac:chgData name="Jan-Ruben Schmid" userId="37ef03f3-cfd2-4c33-81dc-1de5b1fa2bfc" providerId="ADAL" clId="{E6FD564C-6C41-4366-9A32-9DF3ED789354}" dt="2021-01-17T21:58:31.556" v="5173" actId="14100"/>
          <ac:picMkLst>
            <pc:docMk/>
            <pc:sldMk cId="297282181" sldId="281"/>
            <ac:picMk id="13" creationId="{F85EAF07-A95A-DE4D-A3A9-4DE73E41E501}"/>
          </ac:picMkLst>
        </pc:picChg>
      </pc:sldChg>
      <pc:sldChg chg="addSp delSp modSp new mod modNotesTx">
        <pc:chgData name="Jan-Ruben Schmid" userId="37ef03f3-cfd2-4c33-81dc-1de5b1fa2bfc" providerId="ADAL" clId="{E6FD564C-6C41-4366-9A32-9DF3ED789354}" dt="2021-01-18T09:43:09.780" v="5240" actId="20577"/>
        <pc:sldMkLst>
          <pc:docMk/>
          <pc:sldMk cId="3884852062" sldId="282"/>
        </pc:sldMkLst>
        <pc:spChg chg="mod">
          <ac:chgData name="Jan-Ruben Schmid" userId="37ef03f3-cfd2-4c33-81dc-1de5b1fa2bfc" providerId="ADAL" clId="{E6FD564C-6C41-4366-9A32-9DF3ED789354}" dt="2021-01-18T09:24:58.068" v="5237" actId="26606"/>
          <ac:spMkLst>
            <pc:docMk/>
            <pc:sldMk cId="3884852062" sldId="282"/>
            <ac:spMk id="2" creationId="{46A00335-31FC-4FE2-B4BC-FE37F64B246B}"/>
          </ac:spMkLst>
        </pc:spChg>
        <pc:spChg chg="mod">
          <ac:chgData name="Jan-Ruben Schmid" userId="37ef03f3-cfd2-4c33-81dc-1de5b1fa2bfc" providerId="ADAL" clId="{E6FD564C-6C41-4366-9A32-9DF3ED789354}" dt="2021-01-18T09:24:58.068" v="5237" actId="26606"/>
          <ac:spMkLst>
            <pc:docMk/>
            <pc:sldMk cId="3884852062" sldId="282"/>
            <ac:spMk id="3" creationId="{01AC33FB-61EF-484C-9B4D-797171E0AC64}"/>
          </ac:spMkLst>
        </pc:spChg>
        <pc:spChg chg="mod">
          <ac:chgData name="Jan-Ruben Schmid" userId="37ef03f3-cfd2-4c33-81dc-1de5b1fa2bfc" providerId="ADAL" clId="{E6FD564C-6C41-4366-9A32-9DF3ED789354}" dt="2021-01-18T09:24:58.068" v="5237" actId="26606"/>
          <ac:spMkLst>
            <pc:docMk/>
            <pc:sldMk cId="3884852062" sldId="282"/>
            <ac:spMk id="7" creationId="{F66B35A7-5FCC-9344-97F6-2BC254DB513B}"/>
          </ac:spMkLst>
        </pc:spChg>
        <pc:spChg chg="add del">
          <ac:chgData name="Jan-Ruben Schmid" userId="37ef03f3-cfd2-4c33-81dc-1de5b1fa2bfc" providerId="ADAL" clId="{E6FD564C-6C41-4366-9A32-9DF3ED789354}" dt="2021-01-18T09:24:58.068" v="5237" actId="26606"/>
          <ac:spMkLst>
            <pc:docMk/>
            <pc:sldMk cId="3884852062" sldId="282"/>
            <ac:spMk id="18" creationId="{B5BBDB3B-7740-43C6-966C-3AB6594277DE}"/>
          </ac:spMkLst>
        </pc:spChg>
        <pc:spChg chg="add del">
          <ac:chgData name="Jan-Ruben Schmid" userId="37ef03f3-cfd2-4c33-81dc-1de5b1fa2bfc" providerId="ADAL" clId="{E6FD564C-6C41-4366-9A32-9DF3ED789354}" dt="2021-01-18T09:24:58.068" v="5237" actId="26606"/>
          <ac:spMkLst>
            <pc:docMk/>
            <pc:sldMk cId="3884852062" sldId="282"/>
            <ac:spMk id="19" creationId="{70A48D59-8581-41F7-B529-F4617FE07A9A}"/>
          </ac:spMkLst>
        </pc:spChg>
        <pc:spChg chg="add del">
          <ac:chgData name="Jan-Ruben Schmid" userId="37ef03f3-cfd2-4c33-81dc-1de5b1fa2bfc" providerId="ADAL" clId="{E6FD564C-6C41-4366-9A32-9DF3ED789354}" dt="2021-01-18T09:24:58.068" v="5237" actId="26606"/>
          <ac:spMkLst>
            <pc:docMk/>
            <pc:sldMk cId="3884852062" sldId="282"/>
            <ac:spMk id="20" creationId="{9DD005C1-8C51-42D6-9BEE-B9B83849743D}"/>
          </ac:spMkLst>
        </pc:spChg>
        <pc:spChg chg="add del">
          <ac:chgData name="Jan-Ruben Schmid" userId="37ef03f3-cfd2-4c33-81dc-1de5b1fa2bfc" providerId="ADAL" clId="{E6FD564C-6C41-4366-9A32-9DF3ED789354}" dt="2021-01-18T09:24:58.058" v="5236" actId="26606"/>
          <ac:spMkLst>
            <pc:docMk/>
            <pc:sldMk cId="3884852062" sldId="282"/>
            <ac:spMk id="26" creationId="{873DDF9D-E27C-4E23-A1E8-CA352535F7C9}"/>
          </ac:spMkLst>
        </pc:spChg>
        <pc:spChg chg="add del">
          <ac:chgData name="Jan-Ruben Schmid" userId="37ef03f3-cfd2-4c33-81dc-1de5b1fa2bfc" providerId="ADAL" clId="{E6FD564C-6C41-4366-9A32-9DF3ED789354}" dt="2021-01-18T09:24:58.058" v="5236" actId="26606"/>
          <ac:spMkLst>
            <pc:docMk/>
            <pc:sldMk cId="3884852062" sldId="282"/>
            <ac:spMk id="28" creationId="{4C6B5652-C661-4C58-B937-F0F490F7FCB2}"/>
          </ac:spMkLst>
        </pc:spChg>
        <pc:spChg chg="add del">
          <ac:chgData name="Jan-Ruben Schmid" userId="37ef03f3-cfd2-4c33-81dc-1de5b1fa2bfc" providerId="ADAL" clId="{E6FD564C-6C41-4366-9A32-9DF3ED789354}" dt="2021-01-18T09:24:58.058" v="5236" actId="26606"/>
          <ac:spMkLst>
            <pc:docMk/>
            <pc:sldMk cId="3884852062" sldId="282"/>
            <ac:spMk id="30" creationId="{0B936867-6407-43FB-9DE6-1B0879D0CB31}"/>
          </ac:spMkLst>
        </pc:spChg>
        <pc:spChg chg="add del">
          <ac:chgData name="Jan-Ruben Schmid" userId="37ef03f3-cfd2-4c33-81dc-1de5b1fa2bfc" providerId="ADAL" clId="{E6FD564C-6C41-4366-9A32-9DF3ED789354}" dt="2021-01-18T09:24:58.058" v="5236" actId="26606"/>
          <ac:spMkLst>
            <pc:docMk/>
            <pc:sldMk cId="3884852062" sldId="282"/>
            <ac:spMk id="32" creationId="{ACD0B258-678B-4A8C-894F-848AF24A1922}"/>
          </ac:spMkLst>
        </pc:spChg>
        <pc:spChg chg="add del">
          <ac:chgData name="Jan-Ruben Schmid" userId="37ef03f3-cfd2-4c33-81dc-1de5b1fa2bfc" providerId="ADAL" clId="{E6FD564C-6C41-4366-9A32-9DF3ED789354}" dt="2021-01-18T09:24:58.058" v="5236" actId="26606"/>
          <ac:spMkLst>
            <pc:docMk/>
            <pc:sldMk cId="3884852062" sldId="282"/>
            <ac:spMk id="34" creationId="{2F003F3F-F118-41D2-AA3F-74DB0D1970BB}"/>
          </ac:spMkLst>
        </pc:spChg>
        <pc:spChg chg="add del">
          <ac:chgData name="Jan-Ruben Schmid" userId="37ef03f3-cfd2-4c33-81dc-1de5b1fa2bfc" providerId="ADAL" clId="{E6FD564C-6C41-4366-9A32-9DF3ED789354}" dt="2021-01-18T09:24:58.058" v="5236" actId="26606"/>
          <ac:spMkLst>
            <pc:docMk/>
            <pc:sldMk cId="3884852062" sldId="282"/>
            <ac:spMk id="36" creationId="{C8D58395-74AF-401A-AF2F-76B6FCF71DFE}"/>
          </ac:spMkLst>
        </pc:spChg>
        <pc:spChg chg="add">
          <ac:chgData name="Jan-Ruben Schmid" userId="37ef03f3-cfd2-4c33-81dc-1de5b1fa2bfc" providerId="ADAL" clId="{E6FD564C-6C41-4366-9A32-9DF3ED789354}" dt="2021-01-18T09:24:58.068" v="5237" actId="26606"/>
          <ac:spMkLst>
            <pc:docMk/>
            <pc:sldMk cId="3884852062" sldId="282"/>
            <ac:spMk id="38" creationId="{35C956CA-A8FB-4F91-A258-FBE459CD99FC}"/>
          </ac:spMkLst>
        </pc:spChg>
        <pc:spChg chg="add">
          <ac:chgData name="Jan-Ruben Schmid" userId="37ef03f3-cfd2-4c33-81dc-1de5b1fa2bfc" providerId="ADAL" clId="{E6FD564C-6C41-4366-9A32-9DF3ED789354}" dt="2021-01-18T09:24:58.068" v="5237" actId="26606"/>
          <ac:spMkLst>
            <pc:docMk/>
            <pc:sldMk cId="3884852062" sldId="282"/>
            <ac:spMk id="39" creationId="{70A48D59-8581-41F7-B529-F4617FE07A9A}"/>
          </ac:spMkLst>
        </pc:spChg>
        <pc:picChg chg="mod">
          <ac:chgData name="Jan-Ruben Schmid" userId="37ef03f3-cfd2-4c33-81dc-1de5b1fa2bfc" providerId="ADAL" clId="{E6FD564C-6C41-4366-9A32-9DF3ED789354}" dt="2021-01-18T09:24:58.068" v="5237" actId="26606"/>
          <ac:picMkLst>
            <pc:docMk/>
            <pc:sldMk cId="3884852062" sldId="282"/>
            <ac:picMk id="4" creationId="{40A98268-33DE-0640-B47E-17E7CADD942C}"/>
          </ac:picMkLst>
        </pc:picChg>
        <pc:picChg chg="mod ord">
          <ac:chgData name="Jan-Ruben Schmid" userId="37ef03f3-cfd2-4c33-81dc-1de5b1fa2bfc" providerId="ADAL" clId="{E6FD564C-6C41-4366-9A32-9DF3ED789354}" dt="2021-01-18T09:24:58.068" v="5237" actId="26606"/>
          <ac:picMkLst>
            <pc:docMk/>
            <pc:sldMk cId="3884852062" sldId="282"/>
            <ac:picMk id="5" creationId="{1917CC01-6E79-9D48-99A0-2BC16344953B}"/>
          </ac:picMkLst>
        </pc:picChg>
        <pc:cxnChg chg="add del">
          <ac:chgData name="Jan-Ruben Schmid" userId="37ef03f3-cfd2-4c33-81dc-1de5b1fa2bfc" providerId="ADAL" clId="{E6FD564C-6C41-4366-9A32-9DF3ED789354}" dt="2021-01-18T09:24:58.068" v="5237" actId="26606"/>
          <ac:cxnSpMkLst>
            <pc:docMk/>
            <pc:sldMk cId="3884852062" sldId="282"/>
            <ac:cxnSpMk id="21" creationId="{967F2066-0253-4771-A5F6-68111E1FE832}"/>
          </ac:cxnSpMkLst>
        </pc:cxnChg>
        <pc:cxnChg chg="add">
          <ac:chgData name="Jan-Ruben Schmid" userId="37ef03f3-cfd2-4c33-81dc-1de5b1fa2bfc" providerId="ADAL" clId="{E6FD564C-6C41-4366-9A32-9DF3ED789354}" dt="2021-01-18T09:24:58.068" v="5237" actId="26606"/>
          <ac:cxnSpMkLst>
            <pc:docMk/>
            <pc:sldMk cId="3884852062" sldId="282"/>
            <ac:cxnSpMk id="40" creationId="{967F2066-0253-4771-A5F6-68111E1FE832}"/>
          </ac:cxnSpMkLst>
        </pc:cxnChg>
      </pc:sldChg>
      <pc:sldChg chg="addSp delSp modSp add mod modNotesTx">
        <pc:chgData name="Jan-Ruben Schmid" userId="37ef03f3-cfd2-4c33-81dc-1de5b1fa2bfc" providerId="ADAL" clId="{E6FD564C-6C41-4366-9A32-9DF3ED789354}" dt="2021-01-18T08:32:02.175" v="5229" actId="20577"/>
        <pc:sldMkLst>
          <pc:docMk/>
          <pc:sldMk cId="4061932243" sldId="284"/>
        </pc:sldMkLst>
        <pc:spChg chg="mod">
          <ac:chgData name="Jan-Ruben Schmid" userId="37ef03f3-cfd2-4c33-81dc-1de5b1fa2bfc" providerId="ADAL" clId="{E6FD564C-6C41-4366-9A32-9DF3ED789354}" dt="2021-01-17T12:53:52.729" v="3221" actId="20577"/>
          <ac:spMkLst>
            <pc:docMk/>
            <pc:sldMk cId="4061932243" sldId="284"/>
            <ac:spMk id="2" creationId="{8394C265-4BAB-429E-A5D5-A8813FA8CF64}"/>
          </ac:spMkLst>
        </pc:spChg>
        <pc:spChg chg="del">
          <ac:chgData name="Jan-Ruben Schmid" userId="37ef03f3-cfd2-4c33-81dc-1de5b1fa2bfc" providerId="ADAL" clId="{E6FD564C-6C41-4366-9A32-9DF3ED789354}" dt="2021-01-17T12:53:05.361" v="3198" actId="478"/>
          <ac:spMkLst>
            <pc:docMk/>
            <pc:sldMk cId="4061932243" sldId="284"/>
            <ac:spMk id="3" creationId="{552D2483-029B-9F42-899A-0002D7DFD6F5}"/>
          </ac:spMkLst>
        </pc:spChg>
        <pc:spChg chg="del">
          <ac:chgData name="Jan-Ruben Schmid" userId="37ef03f3-cfd2-4c33-81dc-1de5b1fa2bfc" providerId="ADAL" clId="{E6FD564C-6C41-4366-9A32-9DF3ED789354}" dt="2021-01-17T12:53:07.127" v="3200" actId="478"/>
          <ac:spMkLst>
            <pc:docMk/>
            <pc:sldMk cId="4061932243" sldId="284"/>
            <ac:spMk id="10" creationId="{5275712B-5C44-B544-A5A2-87417955C0E8}"/>
          </ac:spMkLst>
        </pc:spChg>
        <pc:spChg chg="add mod">
          <ac:chgData name="Jan-Ruben Schmid" userId="37ef03f3-cfd2-4c33-81dc-1de5b1fa2bfc" providerId="ADAL" clId="{E6FD564C-6C41-4366-9A32-9DF3ED789354}" dt="2021-01-17T12:53:33.403" v="3207" actId="1076"/>
          <ac:spMkLst>
            <pc:docMk/>
            <pc:sldMk cId="4061932243" sldId="284"/>
            <ac:spMk id="15" creationId="{AEA554C8-80CF-45DD-8332-A6672AC3A2C9}"/>
          </ac:spMkLst>
        </pc:spChg>
        <pc:picChg chg="add mod">
          <ac:chgData name="Jan-Ruben Schmid" userId="37ef03f3-cfd2-4c33-81dc-1de5b1fa2bfc" providerId="ADAL" clId="{E6FD564C-6C41-4366-9A32-9DF3ED789354}" dt="2021-01-17T21:58:07.661" v="5171" actId="1076"/>
          <ac:picMkLst>
            <pc:docMk/>
            <pc:sldMk cId="4061932243" sldId="284"/>
            <ac:picMk id="11" creationId="{1365FE1F-BABB-4CF0-B537-039F99CE58BC}"/>
          </ac:picMkLst>
        </pc:picChg>
        <pc:picChg chg="add mod">
          <ac:chgData name="Jan-Ruben Schmid" userId="37ef03f3-cfd2-4c33-81dc-1de5b1fa2bfc" providerId="ADAL" clId="{E6FD564C-6C41-4366-9A32-9DF3ED789354}" dt="2021-01-17T21:58:03.436" v="5170" actId="1076"/>
          <ac:picMkLst>
            <pc:docMk/>
            <pc:sldMk cId="4061932243" sldId="284"/>
            <ac:picMk id="12" creationId="{5C920417-8E7E-4768-94C5-71AAAB0DA4F7}"/>
          </ac:picMkLst>
        </pc:picChg>
        <pc:picChg chg="del">
          <ac:chgData name="Jan-Ruben Schmid" userId="37ef03f3-cfd2-4c33-81dc-1de5b1fa2bfc" providerId="ADAL" clId="{E6FD564C-6C41-4366-9A32-9DF3ED789354}" dt="2021-01-17T12:53:03.850" v="3197" actId="478"/>
          <ac:picMkLst>
            <pc:docMk/>
            <pc:sldMk cId="4061932243" sldId="284"/>
            <ac:picMk id="13" creationId="{F9BDA8B4-51C9-4867-B425-7BD1D7D6FCC1}"/>
          </ac:picMkLst>
        </pc:picChg>
        <pc:picChg chg="del">
          <ac:chgData name="Jan-Ruben Schmid" userId="37ef03f3-cfd2-4c33-81dc-1de5b1fa2bfc" providerId="ADAL" clId="{E6FD564C-6C41-4366-9A32-9DF3ED789354}" dt="2021-01-17T12:53:05.939" v="3199" actId="478"/>
          <ac:picMkLst>
            <pc:docMk/>
            <pc:sldMk cId="4061932243" sldId="284"/>
            <ac:picMk id="14" creationId="{383FC5ED-916E-4064-BD07-552ECCDF18E6}"/>
          </ac:picMkLst>
        </pc:picChg>
        <pc:picChg chg="add mod">
          <ac:chgData name="Jan-Ruben Schmid" userId="37ef03f3-cfd2-4c33-81dc-1de5b1fa2bfc" providerId="ADAL" clId="{E6FD564C-6C41-4366-9A32-9DF3ED789354}" dt="2021-01-17T21:58:15.116" v="5172" actId="1076"/>
          <ac:picMkLst>
            <pc:docMk/>
            <pc:sldMk cId="4061932243" sldId="284"/>
            <ac:picMk id="16" creationId="{8CC0E6D3-61FE-4A70-A9E5-7CE4AA94AD13}"/>
          </ac:picMkLst>
        </pc:picChg>
      </pc:sldChg>
      <pc:sldChg chg="addSp delSp modSp add mod modNotesTx">
        <pc:chgData name="Jan-Ruben Schmid" userId="37ef03f3-cfd2-4c33-81dc-1de5b1fa2bfc" providerId="ADAL" clId="{E6FD564C-6C41-4366-9A32-9DF3ED789354}" dt="2021-01-17T12:55:07.814" v="3262"/>
        <pc:sldMkLst>
          <pc:docMk/>
          <pc:sldMk cId="712419498" sldId="285"/>
        </pc:sldMkLst>
        <pc:spChg chg="mod">
          <ac:chgData name="Jan-Ruben Schmid" userId="37ef03f3-cfd2-4c33-81dc-1de5b1fa2bfc" providerId="ADAL" clId="{E6FD564C-6C41-4366-9A32-9DF3ED789354}" dt="2021-01-17T12:55:01.441" v="3261" actId="20577"/>
          <ac:spMkLst>
            <pc:docMk/>
            <pc:sldMk cId="712419498" sldId="285"/>
            <ac:spMk id="2" creationId="{8394C265-4BAB-429E-A5D5-A8813FA8CF64}"/>
          </ac:spMkLst>
        </pc:spChg>
        <pc:spChg chg="add del mod">
          <ac:chgData name="Jan-Ruben Schmid" userId="37ef03f3-cfd2-4c33-81dc-1de5b1fa2bfc" providerId="ADAL" clId="{E6FD564C-6C41-4366-9A32-9DF3ED789354}" dt="2021-01-17T12:54:24.565" v="3228" actId="478"/>
          <ac:spMkLst>
            <pc:docMk/>
            <pc:sldMk cId="712419498" sldId="285"/>
            <ac:spMk id="3" creationId="{54246370-E147-4647-B7EF-7CBC3091C2B9}"/>
          </ac:spMkLst>
        </pc:spChg>
        <pc:spChg chg="del">
          <ac:chgData name="Jan-Ruben Schmid" userId="37ef03f3-cfd2-4c33-81dc-1de5b1fa2bfc" providerId="ADAL" clId="{E6FD564C-6C41-4366-9A32-9DF3ED789354}" dt="2021-01-17T12:54:20.679" v="3227" actId="478"/>
          <ac:spMkLst>
            <pc:docMk/>
            <pc:sldMk cId="712419498" sldId="285"/>
            <ac:spMk id="15" creationId="{AEA554C8-80CF-45DD-8332-A6672AC3A2C9}"/>
          </ac:spMkLst>
        </pc:spChg>
        <pc:spChg chg="add mod">
          <ac:chgData name="Jan-Ruben Schmid" userId="37ef03f3-cfd2-4c33-81dc-1de5b1fa2bfc" providerId="ADAL" clId="{E6FD564C-6C41-4366-9A32-9DF3ED789354}" dt="2021-01-17T12:54:42.909" v="3234" actId="1076"/>
          <ac:spMkLst>
            <pc:docMk/>
            <pc:sldMk cId="712419498" sldId="285"/>
            <ac:spMk id="26" creationId="{F5DD44AC-37FB-40C1-A838-FCC108194891}"/>
          </ac:spMkLst>
        </pc:spChg>
        <pc:grpChg chg="add mod">
          <ac:chgData name="Jan-Ruben Schmid" userId="37ef03f3-cfd2-4c33-81dc-1de5b1fa2bfc" providerId="ADAL" clId="{E6FD564C-6C41-4366-9A32-9DF3ED789354}" dt="2021-01-17T12:54:47.355" v="3235" actId="1076"/>
          <ac:grpSpMkLst>
            <pc:docMk/>
            <pc:sldMk cId="712419498" sldId="285"/>
            <ac:grpSpMk id="14" creationId="{FFE36186-09EA-4318-ABE3-E95A086E148B}"/>
          </ac:grpSpMkLst>
        </pc:grpChg>
        <pc:picChg chg="del">
          <ac:chgData name="Jan-Ruben Schmid" userId="37ef03f3-cfd2-4c33-81dc-1de5b1fa2bfc" providerId="ADAL" clId="{E6FD564C-6C41-4366-9A32-9DF3ED789354}" dt="2021-01-17T12:54:20.679" v="3227" actId="478"/>
          <ac:picMkLst>
            <pc:docMk/>
            <pc:sldMk cId="712419498" sldId="285"/>
            <ac:picMk id="11" creationId="{1365FE1F-BABB-4CF0-B537-039F99CE58BC}"/>
          </ac:picMkLst>
        </pc:picChg>
        <pc:picChg chg="del">
          <ac:chgData name="Jan-Ruben Schmid" userId="37ef03f3-cfd2-4c33-81dc-1de5b1fa2bfc" providerId="ADAL" clId="{E6FD564C-6C41-4366-9A32-9DF3ED789354}" dt="2021-01-17T12:54:20.679" v="3227" actId="478"/>
          <ac:picMkLst>
            <pc:docMk/>
            <pc:sldMk cId="712419498" sldId="285"/>
            <ac:picMk id="12" creationId="{5C920417-8E7E-4768-94C5-71AAAB0DA4F7}"/>
          </ac:picMkLst>
        </pc:picChg>
        <pc:picChg chg="add mod">
          <ac:chgData name="Jan-Ruben Schmid" userId="37ef03f3-cfd2-4c33-81dc-1de5b1fa2bfc" providerId="ADAL" clId="{E6FD564C-6C41-4366-9A32-9DF3ED789354}" dt="2021-01-17T12:54:35.974" v="3233" actId="14100"/>
          <ac:picMkLst>
            <pc:docMk/>
            <pc:sldMk cId="712419498" sldId="285"/>
            <ac:picMk id="13" creationId="{3D045F66-91A3-431A-80B2-DEF36DF4BCF2}"/>
          </ac:picMkLst>
        </pc:picChg>
        <pc:picChg chg="del">
          <ac:chgData name="Jan-Ruben Schmid" userId="37ef03f3-cfd2-4c33-81dc-1de5b1fa2bfc" providerId="ADAL" clId="{E6FD564C-6C41-4366-9A32-9DF3ED789354}" dt="2021-01-17T12:54:20.679" v="3227" actId="478"/>
          <ac:picMkLst>
            <pc:docMk/>
            <pc:sldMk cId="712419498" sldId="285"/>
            <ac:picMk id="16" creationId="{8CC0E6D3-61FE-4A70-A9E5-7CE4AA94AD13}"/>
          </ac:picMkLst>
        </pc:picChg>
        <pc:picChg chg="mod">
          <ac:chgData name="Jan-Ruben Schmid" userId="37ef03f3-cfd2-4c33-81dc-1de5b1fa2bfc" providerId="ADAL" clId="{E6FD564C-6C41-4366-9A32-9DF3ED789354}" dt="2021-01-17T12:54:25.102" v="3229"/>
          <ac:picMkLst>
            <pc:docMk/>
            <pc:sldMk cId="712419498" sldId="285"/>
            <ac:picMk id="17" creationId="{5187091A-529E-47EE-87F9-D6EDBDC2E7DF}"/>
          </ac:picMkLst>
        </pc:picChg>
        <pc:picChg chg="mod">
          <ac:chgData name="Jan-Ruben Schmid" userId="37ef03f3-cfd2-4c33-81dc-1de5b1fa2bfc" providerId="ADAL" clId="{E6FD564C-6C41-4366-9A32-9DF3ED789354}" dt="2021-01-17T12:54:25.102" v="3229"/>
          <ac:picMkLst>
            <pc:docMk/>
            <pc:sldMk cId="712419498" sldId="285"/>
            <ac:picMk id="23" creationId="{6004A662-7A7A-419E-96BD-D9587E78AA46}"/>
          </ac:picMkLst>
        </pc:picChg>
        <pc:picChg chg="add mod">
          <ac:chgData name="Jan-Ruben Schmid" userId="37ef03f3-cfd2-4c33-81dc-1de5b1fa2bfc" providerId="ADAL" clId="{E6FD564C-6C41-4366-9A32-9DF3ED789354}" dt="2021-01-17T12:54:28.736" v="3230" actId="1076"/>
          <ac:picMkLst>
            <pc:docMk/>
            <pc:sldMk cId="712419498" sldId="285"/>
            <ac:picMk id="25" creationId="{1CD4EBF0-3EB1-42EE-96A5-A7C1ED693524}"/>
          </ac:picMkLst>
        </pc:picChg>
        <pc:inkChg chg="mod">
          <ac:chgData name="Jan-Ruben Schmid" userId="37ef03f3-cfd2-4c33-81dc-1de5b1fa2bfc" providerId="ADAL" clId="{E6FD564C-6C41-4366-9A32-9DF3ED789354}" dt="2021-01-17T12:54:25.102" v="3229"/>
          <ac:inkMkLst>
            <pc:docMk/>
            <pc:sldMk cId="712419498" sldId="285"/>
            <ac:inkMk id="21" creationId="{3B47714E-A1A8-4328-82CD-811C2D007980}"/>
          </ac:inkMkLst>
        </pc:inkChg>
        <pc:inkChg chg="mod">
          <ac:chgData name="Jan-Ruben Schmid" userId="37ef03f3-cfd2-4c33-81dc-1de5b1fa2bfc" providerId="ADAL" clId="{E6FD564C-6C41-4366-9A32-9DF3ED789354}" dt="2021-01-17T12:54:25.102" v="3229"/>
          <ac:inkMkLst>
            <pc:docMk/>
            <pc:sldMk cId="712419498" sldId="285"/>
            <ac:inkMk id="22" creationId="{E638D770-3531-4BF7-8325-EAF3FD94324E}"/>
          </ac:inkMkLst>
        </pc:inkChg>
        <pc:inkChg chg="mod">
          <ac:chgData name="Jan-Ruben Schmid" userId="37ef03f3-cfd2-4c33-81dc-1de5b1fa2bfc" providerId="ADAL" clId="{E6FD564C-6C41-4366-9A32-9DF3ED789354}" dt="2021-01-17T12:54:25.102" v="3229"/>
          <ac:inkMkLst>
            <pc:docMk/>
            <pc:sldMk cId="712419498" sldId="285"/>
            <ac:inkMk id="24" creationId="{C9768C1D-4FDF-4F2F-AB4B-BCEB4E63B07F}"/>
          </ac:inkMkLst>
        </pc:inkChg>
      </pc:sldChg>
      <pc:sldChg chg="delSp add del setBg delDesignElem">
        <pc:chgData name="Jan-Ruben Schmid" userId="37ef03f3-cfd2-4c33-81dc-1de5b1fa2bfc" providerId="ADAL" clId="{E6FD564C-6C41-4366-9A32-9DF3ED789354}" dt="2021-01-17T12:54:11.280" v="3225" actId="47"/>
        <pc:sldMkLst>
          <pc:docMk/>
          <pc:sldMk cId="1384103546" sldId="285"/>
        </pc:sldMkLst>
        <pc:spChg chg="del">
          <ac:chgData name="Jan-Ruben Schmid" userId="37ef03f3-cfd2-4c33-81dc-1de5b1fa2bfc" providerId="ADAL" clId="{E6FD564C-6C41-4366-9A32-9DF3ED789354}" dt="2021-01-17T12:53:59.652" v="3224"/>
          <ac:spMkLst>
            <pc:docMk/>
            <pc:sldMk cId="1384103546" sldId="285"/>
            <ac:spMk id="18" creationId="{823AC064-BC96-4F32-8AE1-B2FD38754823}"/>
          </ac:spMkLst>
        </pc:spChg>
        <pc:cxnChg chg="del">
          <ac:chgData name="Jan-Ruben Schmid" userId="37ef03f3-cfd2-4c33-81dc-1de5b1fa2bfc" providerId="ADAL" clId="{E6FD564C-6C41-4366-9A32-9DF3ED789354}" dt="2021-01-17T12:53:59.652" v="3224"/>
          <ac:cxnSpMkLst>
            <pc:docMk/>
            <pc:sldMk cId="1384103546" sldId="285"/>
            <ac:cxnSpMk id="19" creationId="{7E7C77BC-7138-40B1-A15B-20F57A494629}"/>
          </ac:cxnSpMkLst>
        </pc:cxnChg>
        <pc:cxnChg chg="del">
          <ac:chgData name="Jan-Ruben Schmid" userId="37ef03f3-cfd2-4c33-81dc-1de5b1fa2bfc" providerId="ADAL" clId="{E6FD564C-6C41-4366-9A32-9DF3ED789354}" dt="2021-01-17T12:53:59.652" v="3224"/>
          <ac:cxnSpMkLst>
            <pc:docMk/>
            <pc:sldMk cId="1384103546" sldId="285"/>
            <ac:cxnSpMk id="20" creationId="{DB146403-F3D6-484B-B2ED-97F9565D0370}"/>
          </ac:cxnSpMkLst>
        </pc:cxnChg>
      </pc:sldChg>
      <pc:sldChg chg="addSp delSp modSp add mod modAnim modNotesTx">
        <pc:chgData name="Jan-Ruben Schmid" userId="37ef03f3-cfd2-4c33-81dc-1de5b1fa2bfc" providerId="ADAL" clId="{E6FD564C-6C41-4366-9A32-9DF3ED789354}" dt="2021-01-17T15:55:18.385" v="4816" actId="1076"/>
        <pc:sldMkLst>
          <pc:docMk/>
          <pc:sldMk cId="4058555065" sldId="286"/>
        </pc:sldMkLst>
        <pc:spChg chg="mod">
          <ac:chgData name="Jan-Ruben Schmid" userId="37ef03f3-cfd2-4c33-81dc-1de5b1fa2bfc" providerId="ADAL" clId="{E6FD564C-6C41-4366-9A32-9DF3ED789354}" dt="2021-01-17T12:55:27.061" v="3271" actId="20577"/>
          <ac:spMkLst>
            <pc:docMk/>
            <pc:sldMk cId="4058555065" sldId="286"/>
            <ac:spMk id="2" creationId="{BBBB062F-7554-4AF3-AA6E-172371688A7B}"/>
          </ac:spMkLst>
        </pc:spChg>
        <pc:spChg chg="add del mod">
          <ac:chgData name="Jan-Ruben Schmid" userId="37ef03f3-cfd2-4c33-81dc-1de5b1fa2bfc" providerId="ADAL" clId="{E6FD564C-6C41-4366-9A32-9DF3ED789354}" dt="2021-01-17T12:55:39.166" v="3273" actId="478"/>
          <ac:spMkLst>
            <pc:docMk/>
            <pc:sldMk cId="4058555065" sldId="286"/>
            <ac:spMk id="5" creationId="{D1FE8583-80F9-45D1-AD8E-CA09C15847B5}"/>
          </ac:spMkLst>
        </pc:spChg>
        <pc:spChg chg="add del mod">
          <ac:chgData name="Jan-Ruben Schmid" userId="37ef03f3-cfd2-4c33-81dc-1de5b1fa2bfc" providerId="ADAL" clId="{E6FD564C-6C41-4366-9A32-9DF3ED789354}" dt="2021-01-17T12:55:40.710" v="3274" actId="478"/>
          <ac:spMkLst>
            <pc:docMk/>
            <pc:sldMk cId="4058555065" sldId="286"/>
            <ac:spMk id="7" creationId="{CB58C432-72ED-40F1-8F56-B7B699041FE7}"/>
          </ac:spMkLst>
        </pc:spChg>
        <pc:picChg chg="add mod">
          <ac:chgData name="Jan-Ruben Schmid" userId="37ef03f3-cfd2-4c33-81dc-1de5b1fa2bfc" providerId="ADAL" clId="{E6FD564C-6C41-4366-9A32-9DF3ED789354}" dt="2021-01-17T15:55:18.385" v="4816" actId="1076"/>
          <ac:picMkLst>
            <pc:docMk/>
            <pc:sldMk cId="4058555065" sldId="286"/>
            <ac:picMk id="5" creationId="{61812489-4EC3-4CCC-83C9-AEC920FD057C}"/>
          </ac:picMkLst>
        </pc:picChg>
        <pc:picChg chg="del">
          <ac:chgData name="Jan-Ruben Schmid" userId="37ef03f3-cfd2-4c33-81dc-1de5b1fa2bfc" providerId="ADAL" clId="{E6FD564C-6C41-4366-9A32-9DF3ED789354}" dt="2021-01-17T12:55:30.871" v="3272" actId="478"/>
          <ac:picMkLst>
            <pc:docMk/>
            <pc:sldMk cId="4058555065" sldId="286"/>
            <ac:picMk id="9" creationId="{973420FE-4444-4F5E-AEB0-86DA858D8796}"/>
          </ac:picMkLst>
        </pc:picChg>
        <pc:picChg chg="del">
          <ac:chgData name="Jan-Ruben Schmid" userId="37ef03f3-cfd2-4c33-81dc-1de5b1fa2bfc" providerId="ADAL" clId="{E6FD564C-6C41-4366-9A32-9DF3ED789354}" dt="2021-01-17T12:55:30.871" v="3272" actId="478"/>
          <ac:picMkLst>
            <pc:docMk/>
            <pc:sldMk cId="4058555065" sldId="286"/>
            <ac:picMk id="11" creationId="{25789EE9-DC93-4D0B-B988-8DD4BD30154D}"/>
          </ac:picMkLst>
        </pc:picChg>
        <pc:picChg chg="add del mod">
          <ac:chgData name="Jan-Ruben Schmid" userId="37ef03f3-cfd2-4c33-81dc-1de5b1fa2bfc" providerId="ADAL" clId="{E6FD564C-6C41-4366-9A32-9DF3ED789354}" dt="2021-01-17T12:55:48.497" v="3278"/>
          <ac:picMkLst>
            <pc:docMk/>
            <pc:sldMk cId="4058555065" sldId="286"/>
            <ac:picMk id="13" creationId="{AB8C7D8B-BD2C-4AA6-BD7E-5BE6A589EEBA}"/>
          </ac:picMkLst>
        </pc:picChg>
        <pc:picChg chg="add mod">
          <ac:chgData name="Jan-Ruben Schmid" userId="37ef03f3-cfd2-4c33-81dc-1de5b1fa2bfc" providerId="ADAL" clId="{E6FD564C-6C41-4366-9A32-9DF3ED789354}" dt="2021-01-17T12:56:02.521" v="3282" actId="1076"/>
          <ac:picMkLst>
            <pc:docMk/>
            <pc:sldMk cId="4058555065" sldId="286"/>
            <ac:picMk id="14" creationId="{8263560D-A7BA-4445-8FB4-03CE9C50655E}"/>
          </ac:picMkLst>
        </pc:picChg>
        <pc:picChg chg="add mod">
          <ac:chgData name="Jan-Ruben Schmid" userId="37ef03f3-cfd2-4c33-81dc-1de5b1fa2bfc" providerId="ADAL" clId="{E6FD564C-6C41-4366-9A32-9DF3ED789354}" dt="2021-01-17T12:56:02.521" v="3282" actId="1076"/>
          <ac:picMkLst>
            <pc:docMk/>
            <pc:sldMk cId="4058555065" sldId="286"/>
            <ac:picMk id="15" creationId="{A21675F5-14D3-4988-915A-2718352B32F6}"/>
          </ac:picMkLst>
        </pc:picChg>
      </pc:sldChg>
      <pc:sldChg chg="modSp add mod ord">
        <pc:chgData name="Jan-Ruben Schmid" userId="37ef03f3-cfd2-4c33-81dc-1de5b1fa2bfc" providerId="ADAL" clId="{E6FD564C-6C41-4366-9A32-9DF3ED789354}" dt="2021-01-17T13:01:19.817" v="3320" actId="20577"/>
        <pc:sldMkLst>
          <pc:docMk/>
          <pc:sldMk cId="632830816" sldId="287"/>
        </pc:sldMkLst>
        <pc:spChg chg="mod">
          <ac:chgData name="Jan-Ruben Schmid" userId="37ef03f3-cfd2-4c33-81dc-1de5b1fa2bfc" providerId="ADAL" clId="{E6FD564C-6C41-4366-9A32-9DF3ED789354}" dt="2021-01-17T13:01:19.817" v="3320" actId="20577"/>
          <ac:spMkLst>
            <pc:docMk/>
            <pc:sldMk cId="632830816" sldId="287"/>
            <ac:spMk id="3" creationId="{CE8AAEF7-BF95-4DA2-95FB-4250AC8DD705}"/>
          </ac:spMkLst>
        </pc:spChg>
      </pc:sldChg>
      <pc:sldChg chg="addSp delSp modSp new mod setBg modClrScheme chgLayout modNotesTx">
        <pc:chgData name="Jan-Ruben Schmid" userId="37ef03f3-cfd2-4c33-81dc-1de5b1fa2bfc" providerId="ADAL" clId="{E6FD564C-6C41-4366-9A32-9DF3ED789354}" dt="2021-01-17T13:22:17.724" v="4135" actId="20577"/>
        <pc:sldMkLst>
          <pc:docMk/>
          <pc:sldMk cId="3600591739" sldId="288"/>
        </pc:sldMkLst>
        <pc:spChg chg="del mod ord">
          <ac:chgData name="Jan-Ruben Schmid" userId="37ef03f3-cfd2-4c33-81dc-1de5b1fa2bfc" providerId="ADAL" clId="{E6FD564C-6C41-4366-9A32-9DF3ED789354}" dt="2021-01-17T13:06:36.609" v="3325" actId="700"/>
          <ac:spMkLst>
            <pc:docMk/>
            <pc:sldMk cId="3600591739" sldId="288"/>
            <ac:spMk id="2" creationId="{7DA2EE2B-14D9-410D-852B-301E082DAE5A}"/>
          </ac:spMkLst>
        </pc:spChg>
        <pc:spChg chg="mod ord">
          <ac:chgData name="Jan-Ruben Schmid" userId="37ef03f3-cfd2-4c33-81dc-1de5b1fa2bfc" providerId="ADAL" clId="{E6FD564C-6C41-4366-9A32-9DF3ED789354}" dt="2021-01-17T13:09:14.908" v="3638" actId="26606"/>
          <ac:spMkLst>
            <pc:docMk/>
            <pc:sldMk cId="3600591739" sldId="288"/>
            <ac:spMk id="3" creationId="{92C54217-B7A6-4257-816D-AFA205F381C7}"/>
          </ac:spMkLst>
        </pc:spChg>
        <pc:spChg chg="add mod ord">
          <ac:chgData name="Jan-Ruben Schmid" userId="37ef03f3-cfd2-4c33-81dc-1de5b1fa2bfc" providerId="ADAL" clId="{E6FD564C-6C41-4366-9A32-9DF3ED789354}" dt="2021-01-17T13:09:14.908" v="3638" actId="26606"/>
          <ac:spMkLst>
            <pc:docMk/>
            <pc:sldMk cId="3600591739" sldId="288"/>
            <ac:spMk id="4" creationId="{0D644F11-8B35-4875-8781-DFADC05E5FE8}"/>
          </ac:spMkLst>
        </pc:spChg>
        <pc:spChg chg="add mod ord">
          <ac:chgData name="Jan-Ruben Schmid" userId="37ef03f3-cfd2-4c33-81dc-1de5b1fa2bfc" providerId="ADAL" clId="{E6FD564C-6C41-4366-9A32-9DF3ED789354}" dt="2021-01-17T13:22:17.724" v="4135" actId="20577"/>
          <ac:spMkLst>
            <pc:docMk/>
            <pc:sldMk cId="3600591739" sldId="288"/>
            <ac:spMk id="5" creationId="{7355D4B7-3B93-4944-92FC-6829DC1C3CEF}"/>
          </ac:spMkLst>
        </pc:spChg>
        <pc:spChg chg="add">
          <ac:chgData name="Jan-Ruben Schmid" userId="37ef03f3-cfd2-4c33-81dc-1de5b1fa2bfc" providerId="ADAL" clId="{E6FD564C-6C41-4366-9A32-9DF3ED789354}" dt="2021-01-17T13:09:14.908" v="3638" actId="26606"/>
          <ac:spMkLst>
            <pc:docMk/>
            <pc:sldMk cId="3600591739" sldId="288"/>
            <ac:spMk id="10" creationId="{A7AE9375-4664-4DB2-922D-2782A6E439AC}"/>
          </ac:spMkLst>
        </pc:spChg>
        <pc:spChg chg="add">
          <ac:chgData name="Jan-Ruben Schmid" userId="37ef03f3-cfd2-4c33-81dc-1de5b1fa2bfc" providerId="ADAL" clId="{E6FD564C-6C41-4366-9A32-9DF3ED789354}" dt="2021-01-17T13:09:14.908" v="3638" actId="26606"/>
          <ac:spMkLst>
            <pc:docMk/>
            <pc:sldMk cId="3600591739" sldId="288"/>
            <ac:spMk id="14" creationId="{9DD005C1-8C51-42D6-9BEE-B9B83849743D}"/>
          </ac:spMkLst>
        </pc:spChg>
        <pc:cxnChg chg="add">
          <ac:chgData name="Jan-Ruben Schmid" userId="37ef03f3-cfd2-4c33-81dc-1de5b1fa2bfc" providerId="ADAL" clId="{E6FD564C-6C41-4366-9A32-9DF3ED789354}" dt="2021-01-17T13:09:14.908" v="3638" actId="26606"/>
          <ac:cxnSpMkLst>
            <pc:docMk/>
            <pc:sldMk cId="3600591739" sldId="288"/>
            <ac:cxnSpMk id="12" creationId="{EE504C98-6397-41C1-A8D8-2D9C4ED307E0}"/>
          </ac:cxnSpMkLst>
        </pc:cxnChg>
      </pc:sldChg>
      <pc:sldChg chg="addSp delSp modSp new del">
        <pc:chgData name="Jan-Ruben Schmid" userId="37ef03f3-cfd2-4c33-81dc-1de5b1fa2bfc" providerId="ADAL" clId="{E6FD564C-6C41-4366-9A32-9DF3ED789354}" dt="2021-01-17T13:29:54.155" v="4143" actId="47"/>
        <pc:sldMkLst>
          <pc:docMk/>
          <pc:sldMk cId="3912123674" sldId="289"/>
        </pc:sldMkLst>
        <pc:spChg chg="del">
          <ac:chgData name="Jan-Ruben Schmid" userId="37ef03f3-cfd2-4c33-81dc-1de5b1fa2bfc" providerId="ADAL" clId="{E6FD564C-6C41-4366-9A32-9DF3ED789354}" dt="2021-01-17T13:29:35.921" v="4139"/>
          <ac:spMkLst>
            <pc:docMk/>
            <pc:sldMk cId="3912123674" sldId="289"/>
            <ac:spMk id="3" creationId="{D82CDE66-5AFD-4106-84E2-FDFBA555DB77}"/>
          </ac:spMkLst>
        </pc:spChg>
        <pc:spChg chg="add mod">
          <ac:chgData name="Jan-Ruben Schmid" userId="37ef03f3-cfd2-4c33-81dc-1de5b1fa2bfc" providerId="ADAL" clId="{E6FD564C-6C41-4366-9A32-9DF3ED789354}" dt="2021-01-17T13:29:52.043" v="4142" actId="478"/>
          <ac:spMkLst>
            <pc:docMk/>
            <pc:sldMk cId="3912123674" sldId="289"/>
            <ac:spMk id="6" creationId="{7F3AA269-FAE0-4020-926D-3B5CBD27365F}"/>
          </ac:spMkLst>
        </pc:spChg>
        <pc:picChg chg="add del mod">
          <ac:chgData name="Jan-Ruben Schmid" userId="37ef03f3-cfd2-4c33-81dc-1de5b1fa2bfc" providerId="ADAL" clId="{E6FD564C-6C41-4366-9A32-9DF3ED789354}" dt="2021-01-17T13:29:52.043" v="4142" actId="478"/>
          <ac:picMkLst>
            <pc:docMk/>
            <pc:sldMk cId="3912123674" sldId="289"/>
            <ac:picMk id="5" creationId="{5D3A68FA-9F4F-4437-9018-27E225FC3F53}"/>
          </ac:picMkLst>
        </pc:picChg>
      </pc:sldChg>
    </pc:docChg>
  </pc:docChgLst>
  <pc:docChgLst>
    <pc:chgData name="Karol Szurkowski" userId="S::kaszu19@student.sdu.dk::b36e971f-5f38-44d8-aaeb-30efa20aa92a" providerId="AD" clId="Web-{F48F7CD2-0B9B-6871-218B-988C5759E1B6}"/>
    <pc:docChg chg="modSld">
      <pc:chgData name="Karol Szurkowski" userId="S::kaszu19@student.sdu.dk::b36e971f-5f38-44d8-aaeb-30efa20aa92a" providerId="AD" clId="Web-{F48F7CD2-0B9B-6871-218B-988C5759E1B6}" dt="2021-01-18T09:29:00.150" v="42"/>
      <pc:docMkLst>
        <pc:docMk/>
      </pc:docMkLst>
      <pc:sldChg chg="modNotes">
        <pc:chgData name="Karol Szurkowski" userId="S::kaszu19@student.sdu.dk::b36e971f-5f38-44d8-aaeb-30efa20aa92a" providerId="AD" clId="Web-{F48F7CD2-0B9B-6871-218B-988C5759E1B6}" dt="2021-01-18T09:24:29.317" v="40"/>
        <pc:sldMkLst>
          <pc:docMk/>
          <pc:sldMk cId="2133625749" sldId="270"/>
        </pc:sldMkLst>
      </pc:sldChg>
      <pc:sldChg chg="modNotes">
        <pc:chgData name="Karol Szurkowski" userId="S::kaszu19@student.sdu.dk::b36e971f-5f38-44d8-aaeb-30efa20aa92a" providerId="AD" clId="Web-{F48F7CD2-0B9B-6871-218B-988C5759E1B6}" dt="2021-01-18T09:29:00.150" v="42"/>
        <pc:sldMkLst>
          <pc:docMk/>
          <pc:sldMk cId="1297907762" sldId="275"/>
        </pc:sldMkLst>
      </pc:sldChg>
      <pc:sldChg chg="modNotes">
        <pc:chgData name="Karol Szurkowski" userId="S::kaszu19@student.sdu.dk::b36e971f-5f38-44d8-aaeb-30efa20aa92a" providerId="AD" clId="Web-{F48F7CD2-0B9B-6871-218B-988C5759E1B6}" dt="2021-01-18T09:06:41.360" v="11"/>
        <pc:sldMkLst>
          <pc:docMk/>
          <pc:sldMk cId="2362180560" sldId="279"/>
        </pc:sldMkLst>
      </pc:sldChg>
    </pc:docChg>
  </pc:docChgLst>
  <pc:docChgLst>
    <pc:chgData name="Vincenzo Coppola" userId="764e487e-5acd-4d17-8526-1f9f53e66594" providerId="ADAL" clId="{2800C43D-FF5D-4E4C-B814-71C1BB520F50}"/>
    <pc:docChg chg="undo custSel addSld delSld modSld sldOrd">
      <pc:chgData name="Vincenzo Coppola" userId="764e487e-5acd-4d17-8526-1f9f53e66594" providerId="ADAL" clId="{2800C43D-FF5D-4E4C-B814-71C1BB520F50}" dt="2021-01-18T10:49:05.856" v="4052" actId="20577"/>
      <pc:docMkLst>
        <pc:docMk/>
      </pc:docMkLst>
      <pc:sldChg chg="modSp mod modNotesTx">
        <pc:chgData name="Vincenzo Coppola" userId="764e487e-5acd-4d17-8526-1f9f53e66594" providerId="ADAL" clId="{2800C43D-FF5D-4E4C-B814-71C1BB520F50}" dt="2021-01-17T12:20:04.829" v="1377" actId="20577"/>
        <pc:sldMkLst>
          <pc:docMk/>
          <pc:sldMk cId="1971912333" sldId="256"/>
        </pc:sldMkLst>
        <pc:spChg chg="mod">
          <ac:chgData name="Vincenzo Coppola" userId="764e487e-5acd-4d17-8526-1f9f53e66594" providerId="ADAL" clId="{2800C43D-FF5D-4E4C-B814-71C1BB520F50}" dt="2021-01-15T17:08:25.651" v="892" actId="14100"/>
          <ac:spMkLst>
            <pc:docMk/>
            <pc:sldMk cId="1971912333" sldId="256"/>
            <ac:spMk id="2" creationId="{4582469F-BEDA-424E-8FFC-BC068F5913CE}"/>
          </ac:spMkLst>
        </pc:spChg>
      </pc:sldChg>
      <pc:sldChg chg="del modNotesTx">
        <pc:chgData name="Vincenzo Coppola" userId="764e487e-5acd-4d17-8526-1f9f53e66594" providerId="ADAL" clId="{2800C43D-FF5D-4E4C-B814-71C1BB520F50}" dt="2021-01-18T09:24:35.969" v="3962" actId="2696"/>
        <pc:sldMkLst>
          <pc:docMk/>
          <pc:sldMk cId="3864406925" sldId="257"/>
        </pc:sldMkLst>
      </pc:sldChg>
      <pc:sldChg chg="ord modNotesTx">
        <pc:chgData name="Vincenzo Coppola" userId="764e487e-5acd-4d17-8526-1f9f53e66594" providerId="ADAL" clId="{2800C43D-FF5D-4E4C-B814-71C1BB520F50}" dt="2021-01-15T17:21:14.319" v="902" actId="20577"/>
        <pc:sldMkLst>
          <pc:docMk/>
          <pc:sldMk cId="2972715434" sldId="258"/>
        </pc:sldMkLst>
      </pc:sldChg>
      <pc:sldChg chg="addSp delSp modSp mod ord setBg modNotesTx">
        <pc:chgData name="Vincenzo Coppola" userId="764e487e-5acd-4d17-8526-1f9f53e66594" providerId="ADAL" clId="{2800C43D-FF5D-4E4C-B814-71C1BB520F50}" dt="2021-01-17T14:41:57.635" v="1548" actId="790"/>
        <pc:sldMkLst>
          <pc:docMk/>
          <pc:sldMk cId="3383690913" sldId="259"/>
        </pc:sldMkLst>
        <pc:spChg chg="mod">
          <ac:chgData name="Vincenzo Coppola" userId="764e487e-5acd-4d17-8526-1f9f53e66594" providerId="ADAL" clId="{2800C43D-FF5D-4E4C-B814-71C1BB520F50}" dt="2021-01-15T17:06:40.152" v="890" actId="26606"/>
          <ac:spMkLst>
            <pc:docMk/>
            <pc:sldMk cId="3383690913" sldId="259"/>
            <ac:spMk id="2" creationId="{D65C9635-3FD1-4BCF-A434-89E419F714A0}"/>
          </ac:spMkLst>
        </pc:spChg>
        <pc:spChg chg="add del">
          <ac:chgData name="Vincenzo Coppola" userId="764e487e-5acd-4d17-8526-1f9f53e66594" providerId="ADAL" clId="{2800C43D-FF5D-4E4C-B814-71C1BB520F50}" dt="2021-01-15T16:57:11.078" v="834" actId="26606"/>
          <ac:spMkLst>
            <pc:docMk/>
            <pc:sldMk cId="3383690913" sldId="259"/>
            <ac:spMk id="8" creationId="{3301E07F-4F79-4B58-8698-EF24DC1ECDBF}"/>
          </ac:spMkLst>
        </pc:spChg>
        <pc:spChg chg="add del">
          <ac:chgData name="Vincenzo Coppola" userId="764e487e-5acd-4d17-8526-1f9f53e66594" providerId="ADAL" clId="{2800C43D-FF5D-4E4C-B814-71C1BB520F50}" dt="2021-01-15T16:57:11.078" v="834" actId="26606"/>
          <ac:spMkLst>
            <pc:docMk/>
            <pc:sldMk cId="3383690913" sldId="259"/>
            <ac:spMk id="10" creationId="{E58B2195-5055-402F-A3E7-53FF0E4980C3}"/>
          </ac:spMkLst>
        </pc:spChg>
        <pc:spChg chg="add del">
          <ac:chgData name="Vincenzo Coppola" userId="764e487e-5acd-4d17-8526-1f9f53e66594" providerId="ADAL" clId="{2800C43D-FF5D-4E4C-B814-71C1BB520F50}" dt="2021-01-15T16:57:11.078" v="834" actId="26606"/>
          <ac:spMkLst>
            <pc:docMk/>
            <pc:sldMk cId="3383690913" sldId="259"/>
            <ac:spMk id="12" creationId="{9EE6F773-742A-491A-9A00-A2A150DF500A}"/>
          </ac:spMkLst>
        </pc:spChg>
        <pc:spChg chg="add del">
          <ac:chgData name="Vincenzo Coppola" userId="764e487e-5acd-4d17-8526-1f9f53e66594" providerId="ADAL" clId="{2800C43D-FF5D-4E4C-B814-71C1BB520F50}" dt="2021-01-15T16:57:12.401" v="836" actId="26606"/>
          <ac:spMkLst>
            <pc:docMk/>
            <pc:sldMk cId="3383690913" sldId="259"/>
            <ac:spMk id="14" creationId="{1707FC24-6981-43D9-B525-C7832BA22463}"/>
          </ac:spMkLst>
        </pc:spChg>
        <pc:spChg chg="add del">
          <ac:chgData name="Vincenzo Coppola" userId="764e487e-5acd-4d17-8526-1f9f53e66594" providerId="ADAL" clId="{2800C43D-FF5D-4E4C-B814-71C1BB520F50}" dt="2021-01-15T16:57:15.612" v="838" actId="26606"/>
          <ac:spMkLst>
            <pc:docMk/>
            <pc:sldMk cId="3383690913" sldId="259"/>
            <ac:spMk id="16" creationId="{B497CCB5-5FC2-473C-AFCC-2430CEF1DF71}"/>
          </ac:spMkLst>
        </pc:spChg>
        <pc:spChg chg="add del">
          <ac:chgData name="Vincenzo Coppola" userId="764e487e-5acd-4d17-8526-1f9f53e66594" providerId="ADAL" clId="{2800C43D-FF5D-4E4C-B814-71C1BB520F50}" dt="2021-01-15T16:57:15.612" v="838" actId="26606"/>
          <ac:spMkLst>
            <pc:docMk/>
            <pc:sldMk cId="3383690913" sldId="259"/>
            <ac:spMk id="17" creationId="{04A130CA-991E-4C92-A494-EB7D8666EFED}"/>
          </ac:spMkLst>
        </pc:spChg>
        <pc:spChg chg="add del">
          <ac:chgData name="Vincenzo Coppola" userId="764e487e-5acd-4d17-8526-1f9f53e66594" providerId="ADAL" clId="{2800C43D-FF5D-4E4C-B814-71C1BB520F50}" dt="2021-01-15T16:57:15.612" v="838" actId="26606"/>
          <ac:spMkLst>
            <pc:docMk/>
            <pc:sldMk cId="3383690913" sldId="259"/>
            <ac:spMk id="18" creationId="{599C8C75-BFDF-44E7-A028-EEB5EDD58817}"/>
          </ac:spMkLst>
        </pc:spChg>
        <pc:spChg chg="add del">
          <ac:chgData name="Vincenzo Coppola" userId="764e487e-5acd-4d17-8526-1f9f53e66594" providerId="ADAL" clId="{2800C43D-FF5D-4E4C-B814-71C1BB520F50}" dt="2021-01-15T16:57:15.612" v="838" actId="26606"/>
          <ac:spMkLst>
            <pc:docMk/>
            <pc:sldMk cId="3383690913" sldId="259"/>
            <ac:spMk id="19" creationId="{FC3C749F-9A26-4B1E-BC2E-572D03DF9593}"/>
          </ac:spMkLst>
        </pc:spChg>
        <pc:spChg chg="add del">
          <ac:chgData name="Vincenzo Coppola" userId="764e487e-5acd-4d17-8526-1f9f53e66594" providerId="ADAL" clId="{2800C43D-FF5D-4E4C-B814-71C1BB520F50}" dt="2021-01-15T16:57:15.612" v="838" actId="26606"/>
          <ac:spMkLst>
            <pc:docMk/>
            <pc:sldMk cId="3383690913" sldId="259"/>
            <ac:spMk id="20" creationId="{F98D51C6-1188-49B8-B829-31D2C2813F10}"/>
          </ac:spMkLst>
        </pc:spChg>
        <pc:spChg chg="add del">
          <ac:chgData name="Vincenzo Coppola" userId="764e487e-5acd-4d17-8526-1f9f53e66594" providerId="ADAL" clId="{2800C43D-FF5D-4E4C-B814-71C1BB520F50}" dt="2021-01-15T16:57:15.612" v="838" actId="26606"/>
          <ac:spMkLst>
            <pc:docMk/>
            <pc:sldMk cId="3383690913" sldId="259"/>
            <ac:spMk id="21" creationId="{456BA586-8922-4113-BD35-BBF1EB1A1F42}"/>
          </ac:spMkLst>
        </pc:spChg>
        <pc:spChg chg="add del">
          <ac:chgData name="Vincenzo Coppola" userId="764e487e-5acd-4d17-8526-1f9f53e66594" providerId="ADAL" clId="{2800C43D-FF5D-4E4C-B814-71C1BB520F50}" dt="2021-01-15T16:57:16.331" v="840" actId="26606"/>
          <ac:spMkLst>
            <pc:docMk/>
            <pc:sldMk cId="3383690913" sldId="259"/>
            <ac:spMk id="23" creationId="{1707FC24-6981-43D9-B525-C7832BA22463}"/>
          </ac:spMkLst>
        </pc:spChg>
        <pc:spChg chg="add del">
          <ac:chgData name="Vincenzo Coppola" userId="764e487e-5acd-4d17-8526-1f9f53e66594" providerId="ADAL" clId="{2800C43D-FF5D-4E4C-B814-71C1BB520F50}" dt="2021-01-15T16:57:23.645" v="842" actId="26606"/>
          <ac:spMkLst>
            <pc:docMk/>
            <pc:sldMk cId="3383690913" sldId="259"/>
            <ac:spMk id="25" creationId="{3301E07F-4F79-4B58-8698-EF24DC1ECDBF}"/>
          </ac:spMkLst>
        </pc:spChg>
        <pc:spChg chg="add del">
          <ac:chgData name="Vincenzo Coppola" userId="764e487e-5acd-4d17-8526-1f9f53e66594" providerId="ADAL" clId="{2800C43D-FF5D-4E4C-B814-71C1BB520F50}" dt="2021-01-15T16:57:23.645" v="842" actId="26606"/>
          <ac:spMkLst>
            <pc:docMk/>
            <pc:sldMk cId="3383690913" sldId="259"/>
            <ac:spMk id="26" creationId="{E58B2195-5055-402F-A3E7-53FF0E4980C3}"/>
          </ac:spMkLst>
        </pc:spChg>
        <pc:spChg chg="add del">
          <ac:chgData name="Vincenzo Coppola" userId="764e487e-5acd-4d17-8526-1f9f53e66594" providerId="ADAL" clId="{2800C43D-FF5D-4E4C-B814-71C1BB520F50}" dt="2021-01-15T16:57:23.645" v="842" actId="26606"/>
          <ac:spMkLst>
            <pc:docMk/>
            <pc:sldMk cId="3383690913" sldId="259"/>
            <ac:spMk id="27" creationId="{9EE6F773-742A-491A-9A00-A2A150DF500A}"/>
          </ac:spMkLst>
        </pc:spChg>
        <pc:spChg chg="add del">
          <ac:chgData name="Vincenzo Coppola" userId="764e487e-5acd-4d17-8526-1f9f53e66594" providerId="ADAL" clId="{2800C43D-FF5D-4E4C-B814-71C1BB520F50}" dt="2021-01-15T16:57:24.796" v="844" actId="26606"/>
          <ac:spMkLst>
            <pc:docMk/>
            <pc:sldMk cId="3383690913" sldId="259"/>
            <ac:spMk id="29" creationId="{D4771268-CB57-404A-9271-370EB28F6090}"/>
          </ac:spMkLst>
        </pc:spChg>
        <pc:spChg chg="add del">
          <ac:chgData name="Vincenzo Coppola" userId="764e487e-5acd-4d17-8526-1f9f53e66594" providerId="ADAL" clId="{2800C43D-FF5D-4E4C-B814-71C1BB520F50}" dt="2021-01-15T16:57:26.100" v="846" actId="26606"/>
          <ac:spMkLst>
            <pc:docMk/>
            <pc:sldMk cId="3383690913" sldId="259"/>
            <ac:spMk id="31" creationId="{605494DE-B078-4D87-BB01-C84320618DAD}"/>
          </ac:spMkLst>
        </pc:spChg>
        <pc:spChg chg="add del">
          <ac:chgData name="Vincenzo Coppola" userId="764e487e-5acd-4d17-8526-1f9f53e66594" providerId="ADAL" clId="{2800C43D-FF5D-4E4C-B814-71C1BB520F50}" dt="2021-01-15T16:57:26.100" v="846" actId="26606"/>
          <ac:spMkLst>
            <pc:docMk/>
            <pc:sldMk cId="3383690913" sldId="259"/>
            <ac:spMk id="32" creationId="{9A0576B0-CD8C-4661-95C8-A9F2CE7CDDB0}"/>
          </ac:spMkLst>
        </pc:spChg>
        <pc:spChg chg="add del">
          <ac:chgData name="Vincenzo Coppola" userId="764e487e-5acd-4d17-8526-1f9f53e66594" providerId="ADAL" clId="{2800C43D-FF5D-4E4C-B814-71C1BB520F50}" dt="2021-01-15T16:57:26.100" v="846" actId="26606"/>
          <ac:spMkLst>
            <pc:docMk/>
            <pc:sldMk cId="3383690913" sldId="259"/>
            <ac:spMk id="33" creationId="{3FF60E2B-3919-423C-B1FF-56CDE6681165}"/>
          </ac:spMkLst>
        </pc:spChg>
        <pc:spChg chg="add del">
          <ac:chgData name="Vincenzo Coppola" userId="764e487e-5acd-4d17-8526-1f9f53e66594" providerId="ADAL" clId="{2800C43D-FF5D-4E4C-B814-71C1BB520F50}" dt="2021-01-15T16:57:27.559" v="848" actId="26606"/>
          <ac:spMkLst>
            <pc:docMk/>
            <pc:sldMk cId="3383690913" sldId="259"/>
            <ac:spMk id="35" creationId="{BEBFA723-5A7B-472D-ABD7-1526B8D3A38B}"/>
          </ac:spMkLst>
        </pc:spChg>
        <pc:spChg chg="add del">
          <ac:chgData name="Vincenzo Coppola" userId="764e487e-5acd-4d17-8526-1f9f53e66594" providerId="ADAL" clId="{2800C43D-FF5D-4E4C-B814-71C1BB520F50}" dt="2021-01-15T16:57:27.559" v="848" actId="26606"/>
          <ac:spMkLst>
            <pc:docMk/>
            <pc:sldMk cId="3383690913" sldId="259"/>
            <ac:spMk id="36" creationId="{A6B27065-399A-4CF7-BF70-CF79B9848FC1}"/>
          </ac:spMkLst>
        </pc:spChg>
        <pc:spChg chg="add del">
          <ac:chgData name="Vincenzo Coppola" userId="764e487e-5acd-4d17-8526-1f9f53e66594" providerId="ADAL" clId="{2800C43D-FF5D-4E4C-B814-71C1BB520F50}" dt="2021-01-15T17:06:40.152" v="890" actId="26606"/>
          <ac:spMkLst>
            <pc:docMk/>
            <pc:sldMk cId="3383690913" sldId="259"/>
            <ac:spMk id="40" creationId="{24747089-0322-4B03-B224-817DD4C8B708}"/>
          </ac:spMkLst>
        </pc:spChg>
        <pc:spChg chg="add del">
          <ac:chgData name="Vincenzo Coppola" userId="764e487e-5acd-4d17-8526-1f9f53e66594" providerId="ADAL" clId="{2800C43D-FF5D-4E4C-B814-71C1BB520F50}" dt="2021-01-15T17:06:40.152" v="890" actId="26606"/>
          <ac:spMkLst>
            <pc:docMk/>
            <pc:sldMk cId="3383690913" sldId="259"/>
            <ac:spMk id="41" creationId="{7228512D-3055-4911-A4D1-4A084C9C4201}"/>
          </ac:spMkLst>
        </pc:spChg>
        <pc:spChg chg="add del">
          <ac:chgData name="Vincenzo Coppola" userId="764e487e-5acd-4d17-8526-1f9f53e66594" providerId="ADAL" clId="{2800C43D-FF5D-4E4C-B814-71C1BB520F50}" dt="2021-01-15T17:06:40.152" v="890" actId="26606"/>
          <ac:spMkLst>
            <pc:docMk/>
            <pc:sldMk cId="3383690913" sldId="259"/>
            <ac:spMk id="42" creationId="{3C98C7BF-70D9-4D19-BD2D-D808991FDF60}"/>
          </ac:spMkLst>
        </pc:spChg>
        <pc:spChg chg="add del">
          <ac:chgData name="Vincenzo Coppola" userId="764e487e-5acd-4d17-8526-1f9f53e66594" providerId="ADAL" clId="{2800C43D-FF5D-4E4C-B814-71C1BB520F50}" dt="2021-01-15T17:06:40.152" v="890" actId="26606"/>
          <ac:spMkLst>
            <pc:docMk/>
            <pc:sldMk cId="3383690913" sldId="259"/>
            <ac:spMk id="43" creationId="{B497CCB5-5FC2-473C-AFCC-2430CEF1DF71}"/>
          </ac:spMkLst>
        </pc:spChg>
        <pc:spChg chg="add del">
          <ac:chgData name="Vincenzo Coppola" userId="764e487e-5acd-4d17-8526-1f9f53e66594" providerId="ADAL" clId="{2800C43D-FF5D-4E4C-B814-71C1BB520F50}" dt="2021-01-15T17:06:40.152" v="890" actId="26606"/>
          <ac:spMkLst>
            <pc:docMk/>
            <pc:sldMk cId="3383690913" sldId="259"/>
            <ac:spMk id="44" creationId="{599C8C75-BFDF-44E7-A028-EEB5EDD58817}"/>
          </ac:spMkLst>
        </pc:spChg>
        <pc:spChg chg="add del">
          <ac:chgData name="Vincenzo Coppola" userId="764e487e-5acd-4d17-8526-1f9f53e66594" providerId="ADAL" clId="{2800C43D-FF5D-4E4C-B814-71C1BB520F50}" dt="2021-01-15T17:06:40.152" v="890" actId="26606"/>
          <ac:spMkLst>
            <pc:docMk/>
            <pc:sldMk cId="3383690913" sldId="259"/>
            <ac:spMk id="45" creationId="{FFD685C2-1A84-41DE-BFA0-0A068F83D2D2}"/>
          </ac:spMkLst>
        </pc:spChg>
        <pc:spChg chg="add del">
          <ac:chgData name="Vincenzo Coppola" userId="764e487e-5acd-4d17-8526-1f9f53e66594" providerId="ADAL" clId="{2800C43D-FF5D-4E4C-B814-71C1BB520F50}" dt="2021-01-15T17:06:40.135" v="889" actId="26606"/>
          <ac:spMkLst>
            <pc:docMk/>
            <pc:sldMk cId="3383690913" sldId="259"/>
            <ac:spMk id="50" creationId="{BCC81228-CEA3-402B-B8E5-688F5BFA7876}"/>
          </ac:spMkLst>
        </pc:spChg>
        <pc:spChg chg="add del">
          <ac:chgData name="Vincenzo Coppola" userId="764e487e-5acd-4d17-8526-1f9f53e66594" providerId="ADAL" clId="{2800C43D-FF5D-4E4C-B814-71C1BB520F50}" dt="2021-01-15T17:06:40.135" v="889" actId="26606"/>
          <ac:spMkLst>
            <pc:docMk/>
            <pc:sldMk cId="3383690913" sldId="259"/>
            <ac:spMk id="52" creationId="{BC0916B8-FF7A-4ECB-9FD7-C7668658D9B4}"/>
          </ac:spMkLst>
        </pc:spChg>
        <pc:spChg chg="add del">
          <ac:chgData name="Vincenzo Coppola" userId="764e487e-5acd-4d17-8526-1f9f53e66594" providerId="ADAL" clId="{2800C43D-FF5D-4E4C-B814-71C1BB520F50}" dt="2021-01-15T17:06:40.135" v="889" actId="26606"/>
          <ac:spMkLst>
            <pc:docMk/>
            <pc:sldMk cId="3383690913" sldId="259"/>
            <ac:spMk id="54" creationId="{9DC011D4-C95F-4B2E-9A3C-A46DCDE956DC}"/>
          </ac:spMkLst>
        </pc:spChg>
        <pc:spChg chg="add">
          <ac:chgData name="Vincenzo Coppola" userId="764e487e-5acd-4d17-8526-1f9f53e66594" providerId="ADAL" clId="{2800C43D-FF5D-4E4C-B814-71C1BB520F50}" dt="2021-01-15T17:06:40.152" v="890" actId="26606"/>
          <ac:spMkLst>
            <pc:docMk/>
            <pc:sldMk cId="3383690913" sldId="259"/>
            <ac:spMk id="56" creationId="{466012E2-2E5E-4208-B59C-DA4FC44DC7A7}"/>
          </ac:spMkLst>
        </pc:spChg>
        <pc:grpChg chg="add del">
          <ac:chgData name="Vincenzo Coppola" userId="764e487e-5acd-4d17-8526-1f9f53e66594" providerId="ADAL" clId="{2800C43D-FF5D-4E4C-B814-71C1BB520F50}" dt="2021-01-15T16:57:27.559" v="848" actId="26606"/>
          <ac:grpSpMkLst>
            <pc:docMk/>
            <pc:sldMk cId="3383690913" sldId="259"/>
            <ac:grpSpMk id="37" creationId="{CF22986C-DDF7-4109-9D6A-006800D6B041}"/>
          </ac:grpSpMkLst>
        </pc:grpChg>
        <pc:picChg chg="mod">
          <ac:chgData name="Vincenzo Coppola" userId="764e487e-5acd-4d17-8526-1f9f53e66594" providerId="ADAL" clId="{2800C43D-FF5D-4E4C-B814-71C1BB520F50}" dt="2021-01-17T12:08:13.910" v="1361" actId="1076"/>
          <ac:picMkLst>
            <pc:docMk/>
            <pc:sldMk cId="3383690913" sldId="259"/>
            <ac:picMk id="3" creationId="{63F593DD-C5E2-4E5B-BEBA-3BD62B5BEE3D}"/>
          </ac:picMkLst>
        </pc:picChg>
        <pc:picChg chg="add">
          <ac:chgData name="Vincenzo Coppola" userId="764e487e-5acd-4d17-8526-1f9f53e66594" providerId="ADAL" clId="{2800C43D-FF5D-4E4C-B814-71C1BB520F50}" dt="2021-01-15T17:06:40.152" v="890" actId="26606"/>
          <ac:picMkLst>
            <pc:docMk/>
            <pc:sldMk cId="3383690913" sldId="259"/>
            <ac:picMk id="57" creationId="{05F94A0D-DB2E-4487-BA31-9105C14D9508}"/>
          </ac:picMkLst>
        </pc:picChg>
      </pc:sldChg>
      <pc:sldChg chg="modNotesTx">
        <pc:chgData name="Vincenzo Coppola" userId="764e487e-5acd-4d17-8526-1f9f53e66594" providerId="ADAL" clId="{2800C43D-FF5D-4E4C-B814-71C1BB520F50}" dt="2021-01-15T18:30:45.746" v="1062" actId="20577"/>
        <pc:sldMkLst>
          <pc:docMk/>
          <pc:sldMk cId="3457149041" sldId="261"/>
        </pc:sldMkLst>
      </pc:sldChg>
      <pc:sldChg chg="addSp delSp modSp mod modNotesTx">
        <pc:chgData name="Vincenzo Coppola" userId="764e487e-5acd-4d17-8526-1f9f53e66594" providerId="ADAL" clId="{2800C43D-FF5D-4E4C-B814-71C1BB520F50}" dt="2021-01-17T12:07:27.306" v="1353" actId="20577"/>
        <pc:sldMkLst>
          <pc:docMk/>
          <pc:sldMk cId="2777383372" sldId="263"/>
        </pc:sldMkLst>
        <pc:spChg chg="mod">
          <ac:chgData name="Vincenzo Coppola" userId="764e487e-5acd-4d17-8526-1f9f53e66594" providerId="ADAL" clId="{2800C43D-FF5D-4E4C-B814-71C1BB520F50}" dt="2021-01-15T18:10:03.437" v="1022" actId="26606"/>
          <ac:spMkLst>
            <pc:docMk/>
            <pc:sldMk cId="2777383372" sldId="263"/>
            <ac:spMk id="2" creationId="{2A3C4BDD-77E4-4BCE-B814-C941AF9B21D3}"/>
          </ac:spMkLst>
        </pc:spChg>
        <pc:spChg chg="mod ord">
          <ac:chgData name="Vincenzo Coppola" userId="764e487e-5acd-4d17-8526-1f9f53e66594" providerId="ADAL" clId="{2800C43D-FF5D-4E4C-B814-71C1BB520F50}" dt="2021-01-15T18:10:03.437" v="1022" actId="26606"/>
          <ac:spMkLst>
            <pc:docMk/>
            <pc:sldMk cId="2777383372" sldId="263"/>
            <ac:spMk id="5" creationId="{9762F9A2-AD6C-48C5-9EB9-FD51D63EA5D0}"/>
          </ac:spMkLst>
        </pc:spChg>
        <pc:spChg chg="add del">
          <ac:chgData name="Vincenzo Coppola" userId="764e487e-5acd-4d17-8526-1f9f53e66594" providerId="ADAL" clId="{2800C43D-FF5D-4E4C-B814-71C1BB520F50}" dt="2021-01-15T18:10:03.437" v="1022" actId="26606"/>
          <ac:spMkLst>
            <pc:docMk/>
            <pc:sldMk cId="2777383372" sldId="263"/>
            <ac:spMk id="26" creationId="{E8A8EAB8-D2FF-444D-B34B-7D32F106AD0E}"/>
          </ac:spMkLst>
        </pc:spChg>
        <pc:spChg chg="add del">
          <ac:chgData name="Vincenzo Coppola" userId="764e487e-5acd-4d17-8526-1f9f53e66594" providerId="ADAL" clId="{2800C43D-FF5D-4E4C-B814-71C1BB520F50}" dt="2021-01-15T18:10:01.810" v="1020" actId="26606"/>
          <ac:spMkLst>
            <pc:docMk/>
            <pc:sldMk cId="2777383372" sldId="263"/>
            <ac:spMk id="30" creationId="{115719BB-48A7-4AF4-BB91-DC82E0DF727D}"/>
          </ac:spMkLst>
        </pc:spChg>
        <pc:spChg chg="add del">
          <ac:chgData name="Vincenzo Coppola" userId="764e487e-5acd-4d17-8526-1f9f53e66594" providerId="ADAL" clId="{2800C43D-FF5D-4E4C-B814-71C1BB520F50}" dt="2021-01-15T18:10:01.810" v="1020" actId="26606"/>
          <ac:spMkLst>
            <pc:docMk/>
            <pc:sldMk cId="2777383372" sldId="263"/>
            <ac:spMk id="31" creationId="{10973A55-5440-4A99-B526-B5812E46271E}"/>
          </ac:spMkLst>
        </pc:spChg>
        <pc:spChg chg="add del">
          <ac:chgData name="Vincenzo Coppola" userId="764e487e-5acd-4d17-8526-1f9f53e66594" providerId="ADAL" clId="{2800C43D-FF5D-4E4C-B814-71C1BB520F50}" dt="2021-01-15T18:09:33.269" v="1015" actId="26606"/>
          <ac:spMkLst>
            <pc:docMk/>
            <pc:sldMk cId="2777383372" sldId="263"/>
            <ac:spMk id="33" creationId="{AAB8EDC3-1C0D-4505-A2C7-839A5161FB53}"/>
          </ac:spMkLst>
        </pc:spChg>
        <pc:spChg chg="add del">
          <ac:chgData name="Vincenzo Coppola" userId="764e487e-5acd-4d17-8526-1f9f53e66594" providerId="ADAL" clId="{2800C43D-FF5D-4E4C-B814-71C1BB520F50}" dt="2021-01-15T18:09:33.269" v="1015" actId="26606"/>
          <ac:spMkLst>
            <pc:docMk/>
            <pc:sldMk cId="2777383372" sldId="263"/>
            <ac:spMk id="35" creationId="{2069E294-3813-4588-9E9C-AEA08F9C4DA1}"/>
          </ac:spMkLst>
        </pc:spChg>
        <pc:spChg chg="add del">
          <ac:chgData name="Vincenzo Coppola" userId="764e487e-5acd-4d17-8526-1f9f53e66594" providerId="ADAL" clId="{2800C43D-FF5D-4E4C-B814-71C1BB520F50}" dt="2021-01-15T18:10:01.810" v="1020" actId="26606"/>
          <ac:spMkLst>
            <pc:docMk/>
            <pc:sldMk cId="2777383372" sldId="263"/>
            <ac:spMk id="37" creationId="{A9682493-588A-4D52-98F6-FBBD80C07ECB}"/>
          </ac:spMkLst>
        </pc:spChg>
        <pc:spChg chg="add del">
          <ac:chgData name="Vincenzo Coppola" userId="764e487e-5acd-4d17-8526-1f9f53e66594" providerId="ADAL" clId="{2800C43D-FF5D-4E4C-B814-71C1BB520F50}" dt="2021-01-15T18:10:01.810" v="1020" actId="26606"/>
          <ac:spMkLst>
            <pc:docMk/>
            <pc:sldMk cId="2777383372" sldId="263"/>
            <ac:spMk id="39" creationId="{FBEC5A7A-ADE4-48D9-B89C-2BA1C9110632}"/>
          </ac:spMkLst>
        </pc:spChg>
        <pc:spChg chg="add del">
          <ac:chgData name="Vincenzo Coppola" userId="764e487e-5acd-4d17-8526-1f9f53e66594" providerId="ADAL" clId="{2800C43D-FF5D-4E4C-B814-71C1BB520F50}" dt="2021-01-15T18:08:51.864" v="1007" actId="26606"/>
          <ac:spMkLst>
            <pc:docMk/>
            <pc:sldMk cId="2777383372" sldId="263"/>
            <ac:spMk id="40" creationId="{D2B783EE-0239-4717-BBEA-8C9EAC61C824}"/>
          </ac:spMkLst>
        </pc:spChg>
        <pc:spChg chg="add del">
          <ac:chgData name="Vincenzo Coppola" userId="764e487e-5acd-4d17-8526-1f9f53e66594" providerId="ADAL" clId="{2800C43D-FF5D-4E4C-B814-71C1BB520F50}" dt="2021-01-15T18:10:01.810" v="1020" actId="26606"/>
          <ac:spMkLst>
            <pc:docMk/>
            <pc:sldMk cId="2777383372" sldId="263"/>
            <ac:spMk id="41" creationId="{82095FCE-EF05-4443-B97A-85DEE3A5CA17}"/>
          </ac:spMkLst>
        </pc:spChg>
        <pc:spChg chg="add del">
          <ac:chgData name="Vincenzo Coppola" userId="764e487e-5acd-4d17-8526-1f9f53e66594" providerId="ADAL" clId="{2800C43D-FF5D-4E4C-B814-71C1BB520F50}" dt="2021-01-15T18:08:51.864" v="1007" actId="26606"/>
          <ac:spMkLst>
            <pc:docMk/>
            <pc:sldMk cId="2777383372" sldId="263"/>
            <ac:spMk id="42" creationId="{A7B99495-F43F-4D80-A44F-2CB4764EB90B}"/>
          </ac:spMkLst>
        </pc:spChg>
        <pc:spChg chg="add del">
          <ac:chgData name="Vincenzo Coppola" userId="764e487e-5acd-4d17-8526-1f9f53e66594" providerId="ADAL" clId="{2800C43D-FF5D-4E4C-B814-71C1BB520F50}" dt="2021-01-15T18:10:03.437" v="1022" actId="26606"/>
          <ac:spMkLst>
            <pc:docMk/>
            <pc:sldMk cId="2777383372" sldId="263"/>
            <ac:spMk id="43" creationId="{AAB8EDC3-1C0D-4505-A2C7-839A5161FB53}"/>
          </ac:spMkLst>
        </pc:spChg>
        <pc:spChg chg="add del">
          <ac:chgData name="Vincenzo Coppola" userId="764e487e-5acd-4d17-8526-1f9f53e66594" providerId="ADAL" clId="{2800C43D-FF5D-4E4C-B814-71C1BB520F50}" dt="2021-01-15T18:08:51.864" v="1007" actId="26606"/>
          <ac:spMkLst>
            <pc:docMk/>
            <pc:sldMk cId="2777383372" sldId="263"/>
            <ac:spMk id="44" creationId="{70BEB1E7-2F88-40BC-B73D-42E5B6F80BFC}"/>
          </ac:spMkLst>
        </pc:spChg>
        <pc:spChg chg="add del">
          <ac:chgData name="Vincenzo Coppola" userId="764e487e-5acd-4d17-8526-1f9f53e66594" providerId="ADAL" clId="{2800C43D-FF5D-4E4C-B814-71C1BB520F50}" dt="2021-01-15T18:10:03.437" v="1022" actId="26606"/>
          <ac:spMkLst>
            <pc:docMk/>
            <pc:sldMk cId="2777383372" sldId="263"/>
            <ac:spMk id="45" creationId="{2069E294-3813-4588-9E9C-AEA08F9C4DA1}"/>
          </ac:spMkLst>
        </pc:spChg>
        <pc:spChg chg="add del">
          <ac:chgData name="Vincenzo Coppola" userId="764e487e-5acd-4d17-8526-1f9f53e66594" providerId="ADAL" clId="{2800C43D-FF5D-4E4C-B814-71C1BB520F50}" dt="2021-01-15T18:08:52.882" v="1009" actId="26606"/>
          <ac:spMkLst>
            <pc:docMk/>
            <pc:sldMk cId="2777383372" sldId="263"/>
            <ac:spMk id="46" creationId="{30A72ABA-326F-47DB-8433-609F1F974875}"/>
          </ac:spMkLst>
        </pc:spChg>
        <pc:spChg chg="add del">
          <ac:chgData name="Vincenzo Coppola" userId="764e487e-5acd-4d17-8526-1f9f53e66594" providerId="ADAL" clId="{2800C43D-FF5D-4E4C-B814-71C1BB520F50}" dt="2021-01-15T18:09:09.395" v="1011" actId="26606"/>
          <ac:spMkLst>
            <pc:docMk/>
            <pc:sldMk cId="2777383372" sldId="263"/>
            <ac:spMk id="48" creationId="{99F1FFA9-D672-408C-9220-ADEEC6ABDD09}"/>
          </ac:spMkLst>
        </pc:spChg>
        <pc:spChg chg="add del">
          <ac:chgData name="Vincenzo Coppola" userId="764e487e-5acd-4d17-8526-1f9f53e66594" providerId="ADAL" clId="{2800C43D-FF5D-4E4C-B814-71C1BB520F50}" dt="2021-01-15T18:09:29.187" v="1013" actId="26606"/>
          <ac:spMkLst>
            <pc:docMk/>
            <pc:sldMk cId="2777383372" sldId="263"/>
            <ac:spMk id="50" creationId="{AAB8EDC3-1C0D-4505-A2C7-839A5161FB53}"/>
          </ac:spMkLst>
        </pc:spChg>
        <pc:spChg chg="add del">
          <ac:chgData name="Vincenzo Coppola" userId="764e487e-5acd-4d17-8526-1f9f53e66594" providerId="ADAL" clId="{2800C43D-FF5D-4E4C-B814-71C1BB520F50}" dt="2021-01-15T18:09:29.187" v="1013" actId="26606"/>
          <ac:spMkLst>
            <pc:docMk/>
            <pc:sldMk cId="2777383372" sldId="263"/>
            <ac:spMk id="51" creationId="{2069E294-3813-4588-9E9C-AEA08F9C4DA1}"/>
          </ac:spMkLst>
        </pc:spChg>
        <pc:picChg chg="mod ord">
          <ac:chgData name="Vincenzo Coppola" userId="764e487e-5acd-4d17-8526-1f9f53e66594" providerId="ADAL" clId="{2800C43D-FF5D-4E4C-B814-71C1BB520F50}" dt="2021-01-15T18:10:13.473" v="1026" actId="1037"/>
          <ac:picMkLst>
            <pc:docMk/>
            <pc:sldMk cId="2777383372" sldId="263"/>
            <ac:picMk id="12" creationId="{622A69F2-3550-44B0-9774-A3AF3E493EF0}"/>
          </ac:picMkLst>
        </pc:picChg>
        <pc:picChg chg="mod">
          <ac:chgData name="Vincenzo Coppola" userId="764e487e-5acd-4d17-8526-1f9f53e66594" providerId="ADAL" clId="{2800C43D-FF5D-4E4C-B814-71C1BB520F50}" dt="2021-01-15T18:10:15.256" v="1027" actId="1037"/>
          <ac:picMkLst>
            <pc:docMk/>
            <pc:sldMk cId="2777383372" sldId="263"/>
            <ac:picMk id="14" creationId="{99D835CD-B0DF-42A4-A195-63B643831E80}"/>
          </ac:picMkLst>
        </pc:picChg>
        <pc:cxnChg chg="add del">
          <ac:chgData name="Vincenzo Coppola" userId="764e487e-5acd-4d17-8526-1f9f53e66594" providerId="ADAL" clId="{2800C43D-FF5D-4E4C-B814-71C1BB520F50}" dt="2021-01-15T18:10:03.437" v="1022" actId="26606"/>
          <ac:cxnSpMkLst>
            <pc:docMk/>
            <pc:sldMk cId="2777383372" sldId="263"/>
            <ac:cxnSpMk id="25" creationId="{F11AD06B-AB20-4097-8606-5DA00DBACE88}"/>
          </ac:cxnSpMkLst>
        </pc:cxnChg>
        <pc:cxnChg chg="add del">
          <ac:chgData name="Vincenzo Coppola" userId="764e487e-5acd-4d17-8526-1f9f53e66594" providerId="ADAL" clId="{2800C43D-FF5D-4E4C-B814-71C1BB520F50}" dt="2021-01-15T18:10:03.437" v="1022" actId="26606"/>
          <ac:cxnSpMkLst>
            <pc:docMk/>
            <pc:sldMk cId="2777383372" sldId="263"/>
            <ac:cxnSpMk id="27" creationId="{EEA38897-7BA3-4408-8083-3235339C4A60}"/>
          </ac:cxnSpMkLst>
        </pc:cxnChg>
        <pc:cxnChg chg="add del">
          <ac:chgData name="Vincenzo Coppola" userId="764e487e-5acd-4d17-8526-1f9f53e66594" providerId="ADAL" clId="{2800C43D-FF5D-4E4C-B814-71C1BB520F50}" dt="2021-01-15T18:10:03.437" v="1022" actId="26606"/>
          <ac:cxnSpMkLst>
            <pc:docMk/>
            <pc:sldMk cId="2777383372" sldId="263"/>
            <ac:cxnSpMk id="28" creationId="{CA240C79-242E-4918-9F28-B101847D1CC6}"/>
          </ac:cxnSpMkLst>
        </pc:cxnChg>
      </pc:sldChg>
      <pc:sldChg chg="addSp delSp modSp mod setBg setClrOvrMap modNotesTx">
        <pc:chgData name="Vincenzo Coppola" userId="764e487e-5acd-4d17-8526-1f9f53e66594" providerId="ADAL" clId="{2800C43D-FF5D-4E4C-B814-71C1BB520F50}" dt="2021-01-18T09:13:39.082" v="3643" actId="20577"/>
        <pc:sldMkLst>
          <pc:docMk/>
          <pc:sldMk cId="4009267502" sldId="265"/>
        </pc:sldMkLst>
        <pc:spChg chg="mod">
          <ac:chgData name="Vincenzo Coppola" userId="764e487e-5acd-4d17-8526-1f9f53e66594" providerId="ADAL" clId="{2800C43D-FF5D-4E4C-B814-71C1BB520F50}" dt="2021-01-15T16:52:29.164" v="810" actId="26606"/>
          <ac:spMkLst>
            <pc:docMk/>
            <pc:sldMk cId="4009267502" sldId="265"/>
            <ac:spMk id="2" creationId="{05D58CCC-157A-4F7A-9833-7FC1AE41939B}"/>
          </ac:spMkLst>
        </pc:spChg>
        <pc:spChg chg="mod">
          <ac:chgData name="Vincenzo Coppola" userId="764e487e-5acd-4d17-8526-1f9f53e66594" providerId="ADAL" clId="{2800C43D-FF5D-4E4C-B814-71C1BB520F50}" dt="2021-01-15T16:44:44.843" v="805" actId="403"/>
          <ac:spMkLst>
            <pc:docMk/>
            <pc:sldMk cId="4009267502" sldId="265"/>
            <ac:spMk id="3" creationId="{36CA2983-BB87-4680-B810-26A7A48EB816}"/>
          </ac:spMkLst>
        </pc:spChg>
        <pc:spChg chg="del">
          <ac:chgData name="Vincenzo Coppola" userId="764e487e-5acd-4d17-8526-1f9f53e66594" providerId="ADAL" clId="{2800C43D-FF5D-4E4C-B814-71C1BB520F50}" dt="2021-01-15T16:52:29.164" v="810" actId="26606"/>
          <ac:spMkLst>
            <pc:docMk/>
            <pc:sldMk cId="4009267502" sldId="265"/>
            <ac:spMk id="9" creationId="{08E89D5E-1885-4160-AC77-CC471DD1D0DB}"/>
          </ac:spMkLst>
        </pc:spChg>
        <pc:spChg chg="add">
          <ac:chgData name="Vincenzo Coppola" userId="764e487e-5acd-4d17-8526-1f9f53e66594" providerId="ADAL" clId="{2800C43D-FF5D-4E4C-B814-71C1BB520F50}" dt="2021-01-15T16:52:29.164" v="810" actId="26606"/>
          <ac:spMkLst>
            <pc:docMk/>
            <pc:sldMk cId="4009267502" sldId="265"/>
            <ac:spMk id="16" creationId="{9DBC8166-481C-4473-95F5-9A5B9073B7F1}"/>
          </ac:spMkLst>
        </pc:spChg>
        <pc:spChg chg="add">
          <ac:chgData name="Vincenzo Coppola" userId="764e487e-5acd-4d17-8526-1f9f53e66594" providerId="ADAL" clId="{2800C43D-FF5D-4E4C-B814-71C1BB520F50}" dt="2021-01-15T16:52:29.164" v="810" actId="26606"/>
          <ac:spMkLst>
            <pc:docMk/>
            <pc:sldMk cId="4009267502" sldId="265"/>
            <ac:spMk id="18" creationId="{A5A5CE6E-90AF-4D43-A014-1F9EC83EB93D}"/>
          </ac:spMkLst>
        </pc:spChg>
        <pc:graphicFrameChg chg="mod modGraphic">
          <ac:chgData name="Vincenzo Coppola" userId="764e487e-5acd-4d17-8526-1f9f53e66594" providerId="ADAL" clId="{2800C43D-FF5D-4E4C-B814-71C1BB520F50}" dt="2021-01-15T17:49:37.043" v="910"/>
          <ac:graphicFrameMkLst>
            <pc:docMk/>
            <pc:sldMk cId="4009267502" sldId="265"/>
            <ac:graphicFrameMk id="5" creationId="{E94BAEA7-807F-4E06-A4D6-7A6149FBE9DC}"/>
          </ac:graphicFrameMkLst>
        </pc:graphicFrameChg>
        <pc:cxnChg chg="del">
          <ac:chgData name="Vincenzo Coppola" userId="764e487e-5acd-4d17-8526-1f9f53e66594" providerId="ADAL" clId="{2800C43D-FF5D-4E4C-B814-71C1BB520F50}" dt="2021-01-15T16:52:29.164" v="810" actId="26606"/>
          <ac:cxnSpMkLst>
            <pc:docMk/>
            <pc:sldMk cId="4009267502" sldId="265"/>
            <ac:cxnSpMk id="11" creationId="{EC15C128-8E68-44BD-BF94-FBA9CA4B0309}"/>
          </ac:cxnSpMkLst>
        </pc:cxnChg>
      </pc:sldChg>
      <pc:sldChg chg="addSp delSp modSp mod setBg">
        <pc:chgData name="Vincenzo Coppola" userId="764e487e-5acd-4d17-8526-1f9f53e66594" providerId="ADAL" clId="{2800C43D-FF5D-4E4C-B814-71C1BB520F50}" dt="2021-01-15T16:54:53.052" v="832" actId="26606"/>
        <pc:sldMkLst>
          <pc:docMk/>
          <pc:sldMk cId="1419016215" sldId="267"/>
        </pc:sldMkLst>
        <pc:spChg chg="mod">
          <ac:chgData name="Vincenzo Coppola" userId="764e487e-5acd-4d17-8526-1f9f53e66594" providerId="ADAL" clId="{2800C43D-FF5D-4E4C-B814-71C1BB520F50}" dt="2021-01-15T16:54:53.052" v="832" actId="26606"/>
          <ac:spMkLst>
            <pc:docMk/>
            <pc:sldMk cId="1419016215" sldId="267"/>
            <ac:spMk id="2" creationId="{F3B331B9-0A74-4A0E-8E83-556D39909CEF}"/>
          </ac:spMkLst>
        </pc:spChg>
        <pc:spChg chg="add del mod">
          <ac:chgData name="Vincenzo Coppola" userId="764e487e-5acd-4d17-8526-1f9f53e66594" providerId="ADAL" clId="{2800C43D-FF5D-4E4C-B814-71C1BB520F50}" dt="2021-01-15T16:54:53.052" v="832" actId="26606"/>
          <ac:spMkLst>
            <pc:docMk/>
            <pc:sldMk cId="1419016215" sldId="267"/>
            <ac:spMk id="3" creationId="{7F307C79-83EA-4697-BB8F-467E2AC389CB}"/>
          </ac:spMkLst>
        </pc:spChg>
        <pc:spChg chg="del mod">
          <ac:chgData name="Vincenzo Coppola" userId="764e487e-5acd-4d17-8526-1f9f53e66594" providerId="ADAL" clId="{2800C43D-FF5D-4E4C-B814-71C1BB520F50}" dt="2021-01-15T16:54:19.939" v="818" actId="478"/>
          <ac:spMkLst>
            <pc:docMk/>
            <pc:sldMk cId="1419016215" sldId="267"/>
            <ac:spMk id="4" creationId="{45CB9243-D199-4929-8C80-56D8E46F8702}"/>
          </ac:spMkLst>
        </pc:spChg>
        <pc:spChg chg="add del">
          <ac:chgData name="Vincenzo Coppola" userId="764e487e-5acd-4d17-8526-1f9f53e66594" providerId="ADAL" clId="{2800C43D-FF5D-4E4C-B814-71C1BB520F50}" dt="2021-01-15T16:54:38.970" v="821" actId="26606"/>
          <ac:spMkLst>
            <pc:docMk/>
            <pc:sldMk cId="1419016215" sldId="267"/>
            <ac:spMk id="5" creationId="{339C8D78-A644-462F-B674-F440635E5353}"/>
          </ac:spMkLst>
        </pc:spChg>
        <pc:spChg chg="add del mod">
          <ac:chgData name="Vincenzo Coppola" userId="764e487e-5acd-4d17-8526-1f9f53e66594" providerId="ADAL" clId="{2800C43D-FF5D-4E4C-B814-71C1BB520F50}" dt="2021-01-15T16:54:21.901" v="819" actId="478"/>
          <ac:spMkLst>
            <pc:docMk/>
            <pc:sldMk cId="1419016215" sldId="267"/>
            <ac:spMk id="7" creationId="{16FFD692-66F6-E34E-B02F-E400B98F77FE}"/>
          </ac:spMkLst>
        </pc:spChg>
        <pc:spChg chg="add del">
          <ac:chgData name="Vincenzo Coppola" userId="764e487e-5acd-4d17-8526-1f9f53e66594" providerId="ADAL" clId="{2800C43D-FF5D-4E4C-B814-71C1BB520F50}" dt="2021-01-15T16:54:38.970" v="821" actId="26606"/>
          <ac:spMkLst>
            <pc:docMk/>
            <pc:sldMk cId="1419016215" sldId="267"/>
            <ac:spMk id="10" creationId="{AFA67CD3-AB4E-4A7A-BEB8-53C445D8C44E}"/>
          </ac:spMkLst>
        </pc:spChg>
        <pc:spChg chg="add del">
          <ac:chgData name="Vincenzo Coppola" userId="764e487e-5acd-4d17-8526-1f9f53e66594" providerId="ADAL" clId="{2800C43D-FF5D-4E4C-B814-71C1BB520F50}" dt="2021-01-15T16:54:41.422" v="823" actId="26606"/>
          <ac:spMkLst>
            <pc:docMk/>
            <pc:sldMk cId="1419016215" sldId="267"/>
            <ac:spMk id="18" creationId="{AFA67CD3-AB4E-4A7A-BEB8-53C445D8C44E}"/>
          </ac:spMkLst>
        </pc:spChg>
        <pc:spChg chg="add del">
          <ac:chgData name="Vincenzo Coppola" userId="764e487e-5acd-4d17-8526-1f9f53e66594" providerId="ADAL" clId="{2800C43D-FF5D-4E4C-B814-71C1BB520F50}" dt="2021-01-15T16:54:41.422" v="823" actId="26606"/>
          <ac:spMkLst>
            <pc:docMk/>
            <pc:sldMk cId="1419016215" sldId="267"/>
            <ac:spMk id="24" creationId="{339C8D78-A644-462F-B674-F440635E5353}"/>
          </ac:spMkLst>
        </pc:spChg>
        <pc:spChg chg="add del">
          <ac:chgData name="Vincenzo Coppola" userId="764e487e-5acd-4d17-8526-1f9f53e66594" providerId="ADAL" clId="{2800C43D-FF5D-4E4C-B814-71C1BB520F50}" dt="2021-01-15T16:54:51.374" v="829" actId="26606"/>
          <ac:spMkLst>
            <pc:docMk/>
            <pc:sldMk cId="1419016215" sldId="267"/>
            <ac:spMk id="31" creationId="{9DBC8166-481C-4473-95F5-9A5B9073B7F1}"/>
          </ac:spMkLst>
        </pc:spChg>
        <pc:spChg chg="add del">
          <ac:chgData name="Vincenzo Coppola" userId="764e487e-5acd-4d17-8526-1f9f53e66594" providerId="ADAL" clId="{2800C43D-FF5D-4E4C-B814-71C1BB520F50}" dt="2021-01-15T16:54:51.374" v="829" actId="26606"/>
          <ac:spMkLst>
            <pc:docMk/>
            <pc:sldMk cId="1419016215" sldId="267"/>
            <ac:spMk id="32" creationId="{A5A5CE6E-90AF-4D43-A014-1F9EC83EB93D}"/>
          </ac:spMkLst>
        </pc:spChg>
        <pc:spChg chg="add del">
          <ac:chgData name="Vincenzo Coppola" userId="764e487e-5acd-4d17-8526-1f9f53e66594" providerId="ADAL" clId="{2800C43D-FF5D-4E4C-B814-71C1BB520F50}" dt="2021-01-15T16:54:53.001" v="831" actId="26606"/>
          <ac:spMkLst>
            <pc:docMk/>
            <pc:sldMk cId="1419016215" sldId="267"/>
            <ac:spMk id="35" creationId="{9DBC8166-481C-4473-95F5-9A5B9073B7F1}"/>
          </ac:spMkLst>
        </pc:spChg>
        <pc:spChg chg="add del">
          <ac:chgData name="Vincenzo Coppola" userId="764e487e-5acd-4d17-8526-1f9f53e66594" providerId="ADAL" clId="{2800C43D-FF5D-4E4C-B814-71C1BB520F50}" dt="2021-01-15T16:54:53.001" v="831" actId="26606"/>
          <ac:spMkLst>
            <pc:docMk/>
            <pc:sldMk cId="1419016215" sldId="267"/>
            <ac:spMk id="36" creationId="{A5A5CE6E-90AF-4D43-A014-1F9EC83EB93D}"/>
          </ac:spMkLst>
        </pc:spChg>
        <pc:spChg chg="add">
          <ac:chgData name="Vincenzo Coppola" userId="764e487e-5acd-4d17-8526-1f9f53e66594" providerId="ADAL" clId="{2800C43D-FF5D-4E4C-B814-71C1BB520F50}" dt="2021-01-15T16:54:53.052" v="832" actId="26606"/>
          <ac:spMkLst>
            <pc:docMk/>
            <pc:sldMk cId="1419016215" sldId="267"/>
            <ac:spMk id="39" creationId="{9DBC8166-481C-4473-95F5-9A5B9073B7F1}"/>
          </ac:spMkLst>
        </pc:spChg>
        <pc:spChg chg="add">
          <ac:chgData name="Vincenzo Coppola" userId="764e487e-5acd-4d17-8526-1f9f53e66594" providerId="ADAL" clId="{2800C43D-FF5D-4E4C-B814-71C1BB520F50}" dt="2021-01-15T16:54:53.052" v="832" actId="26606"/>
          <ac:spMkLst>
            <pc:docMk/>
            <pc:sldMk cId="1419016215" sldId="267"/>
            <ac:spMk id="40" creationId="{A5A5CE6E-90AF-4D43-A014-1F9EC83EB93D}"/>
          </ac:spMkLst>
        </pc:spChg>
        <pc:graphicFrameChg chg="add del">
          <ac:chgData name="Vincenzo Coppola" userId="764e487e-5acd-4d17-8526-1f9f53e66594" providerId="ADAL" clId="{2800C43D-FF5D-4E4C-B814-71C1BB520F50}" dt="2021-01-15T16:54:43.323" v="825" actId="26606"/>
          <ac:graphicFrameMkLst>
            <pc:docMk/>
            <pc:sldMk cId="1419016215" sldId="267"/>
            <ac:graphicFrameMk id="27" creationId="{54F8E639-C996-42D1-960B-47814240E721}"/>
          </ac:graphicFrameMkLst>
        </pc:graphicFrameChg>
        <pc:graphicFrameChg chg="add del">
          <ac:chgData name="Vincenzo Coppola" userId="764e487e-5acd-4d17-8526-1f9f53e66594" providerId="ADAL" clId="{2800C43D-FF5D-4E4C-B814-71C1BB520F50}" dt="2021-01-15T16:54:46.292" v="827" actId="26606"/>
          <ac:graphicFrameMkLst>
            <pc:docMk/>
            <pc:sldMk cId="1419016215" sldId="267"/>
            <ac:graphicFrameMk id="29" creationId="{E2B05163-DC2F-43D1-9B85-23D251B724FB}"/>
          </ac:graphicFrameMkLst>
        </pc:graphicFrameChg>
        <pc:graphicFrameChg chg="add del">
          <ac:chgData name="Vincenzo Coppola" userId="764e487e-5acd-4d17-8526-1f9f53e66594" providerId="ADAL" clId="{2800C43D-FF5D-4E4C-B814-71C1BB520F50}" dt="2021-01-15T16:54:51.374" v="829" actId="26606"/>
          <ac:graphicFrameMkLst>
            <pc:docMk/>
            <pc:sldMk cId="1419016215" sldId="267"/>
            <ac:graphicFrameMk id="33" creationId="{D84FABE7-B084-4487-AC19-154A8412935B}"/>
          </ac:graphicFrameMkLst>
        </pc:graphicFrameChg>
        <pc:graphicFrameChg chg="add del">
          <ac:chgData name="Vincenzo Coppola" userId="764e487e-5acd-4d17-8526-1f9f53e66594" providerId="ADAL" clId="{2800C43D-FF5D-4E4C-B814-71C1BB520F50}" dt="2021-01-15T16:54:53.001" v="831" actId="26606"/>
          <ac:graphicFrameMkLst>
            <pc:docMk/>
            <pc:sldMk cId="1419016215" sldId="267"/>
            <ac:graphicFrameMk id="37" creationId="{D2657946-5106-4A1B-A396-0BDE772484BC}"/>
          </ac:graphicFrameMkLst>
        </pc:graphicFrameChg>
        <pc:graphicFrameChg chg="add">
          <ac:chgData name="Vincenzo Coppola" userId="764e487e-5acd-4d17-8526-1f9f53e66594" providerId="ADAL" clId="{2800C43D-FF5D-4E4C-B814-71C1BB520F50}" dt="2021-01-15T16:54:53.052" v="832" actId="26606"/>
          <ac:graphicFrameMkLst>
            <pc:docMk/>
            <pc:sldMk cId="1419016215" sldId="267"/>
            <ac:graphicFrameMk id="41" creationId="{D84FABE7-B084-4487-AC19-154A8412935B}"/>
          </ac:graphicFrameMkLst>
        </pc:graphicFrameChg>
        <pc:picChg chg="add del">
          <ac:chgData name="Vincenzo Coppola" userId="764e487e-5acd-4d17-8526-1f9f53e66594" providerId="ADAL" clId="{2800C43D-FF5D-4E4C-B814-71C1BB520F50}" dt="2021-01-15T16:54:38.970" v="821" actId="26606"/>
          <ac:picMkLst>
            <pc:docMk/>
            <pc:sldMk cId="1419016215" sldId="267"/>
            <ac:picMk id="8" creationId="{1C07CD8C-C75B-4670-ABC4-9FE956275A1F}"/>
          </ac:picMkLst>
        </pc:picChg>
        <pc:picChg chg="add del">
          <ac:chgData name="Vincenzo Coppola" userId="764e487e-5acd-4d17-8526-1f9f53e66594" providerId="ADAL" clId="{2800C43D-FF5D-4E4C-B814-71C1BB520F50}" dt="2021-01-15T16:54:38.970" v="821" actId="26606"/>
          <ac:picMkLst>
            <pc:docMk/>
            <pc:sldMk cId="1419016215" sldId="267"/>
            <ac:picMk id="12" creationId="{07CF545F-9C2E-4446-97CD-AD92990C2B68}"/>
          </ac:picMkLst>
        </pc:picChg>
        <pc:picChg chg="add del">
          <ac:chgData name="Vincenzo Coppola" userId="764e487e-5acd-4d17-8526-1f9f53e66594" providerId="ADAL" clId="{2800C43D-FF5D-4E4C-B814-71C1BB520F50}" dt="2021-01-15T16:54:41.422" v="823" actId="26606"/>
          <ac:picMkLst>
            <pc:docMk/>
            <pc:sldMk cId="1419016215" sldId="267"/>
            <ac:picMk id="23" creationId="{07CF545F-9C2E-4446-97CD-AD92990C2B68}"/>
          </ac:picMkLst>
        </pc:picChg>
        <pc:picChg chg="add del">
          <ac:chgData name="Vincenzo Coppola" userId="764e487e-5acd-4d17-8526-1f9f53e66594" providerId="ADAL" clId="{2800C43D-FF5D-4E4C-B814-71C1BB520F50}" dt="2021-01-15T16:54:41.422" v="823" actId="26606"/>
          <ac:picMkLst>
            <pc:docMk/>
            <pc:sldMk cId="1419016215" sldId="267"/>
            <ac:picMk id="25" creationId="{1D1A8CCC-5A56-4194-B67A-853CED428A97}"/>
          </ac:picMkLst>
        </pc:picChg>
      </pc:sldChg>
      <pc:sldChg chg="modNotesTx">
        <pc:chgData name="Vincenzo Coppola" userId="764e487e-5acd-4d17-8526-1f9f53e66594" providerId="ADAL" clId="{2800C43D-FF5D-4E4C-B814-71C1BB520F50}" dt="2021-01-15T18:03:24.747" v="997" actId="20577"/>
        <pc:sldMkLst>
          <pc:docMk/>
          <pc:sldMk cId="2017558529" sldId="268"/>
        </pc:sldMkLst>
      </pc:sldChg>
      <pc:sldChg chg="modSp mod modNotesTx">
        <pc:chgData name="Vincenzo Coppola" userId="764e487e-5acd-4d17-8526-1f9f53e66594" providerId="ADAL" clId="{2800C43D-FF5D-4E4C-B814-71C1BB520F50}" dt="2021-01-15T17:04:53.892" v="887" actId="20577"/>
        <pc:sldMkLst>
          <pc:docMk/>
          <pc:sldMk cId="2292222769" sldId="269"/>
        </pc:sldMkLst>
        <pc:spChg chg="mod">
          <ac:chgData name="Vincenzo Coppola" userId="764e487e-5acd-4d17-8526-1f9f53e66594" providerId="ADAL" clId="{2800C43D-FF5D-4E4C-B814-71C1BB520F50}" dt="2021-01-15T17:04:28.184" v="884" actId="1076"/>
          <ac:spMkLst>
            <pc:docMk/>
            <pc:sldMk cId="2292222769" sldId="269"/>
            <ac:spMk id="6" creationId="{3C9582B6-FF61-407D-8834-23361FDC98FD}"/>
          </ac:spMkLst>
        </pc:spChg>
        <pc:picChg chg="mod">
          <ac:chgData name="Vincenzo Coppola" userId="764e487e-5acd-4d17-8526-1f9f53e66594" providerId="ADAL" clId="{2800C43D-FF5D-4E4C-B814-71C1BB520F50}" dt="2021-01-15T17:04:23.732" v="883" actId="1038"/>
          <ac:picMkLst>
            <pc:docMk/>
            <pc:sldMk cId="2292222769" sldId="269"/>
            <ac:picMk id="1026" creationId="{BB637BF1-19AF-481E-8F7F-2D2FB72CD95E}"/>
          </ac:picMkLst>
        </pc:picChg>
      </pc:sldChg>
      <pc:sldChg chg="ord modNotesTx">
        <pc:chgData name="Vincenzo Coppola" userId="764e487e-5acd-4d17-8526-1f9f53e66594" providerId="ADAL" clId="{2800C43D-FF5D-4E4C-B814-71C1BB520F50}" dt="2021-01-18T09:22:37.162" v="3961" actId="20577"/>
        <pc:sldMkLst>
          <pc:docMk/>
          <pc:sldMk cId="2133625749" sldId="270"/>
        </pc:sldMkLst>
      </pc:sldChg>
      <pc:sldChg chg="modNotesTx">
        <pc:chgData name="Vincenzo Coppola" userId="764e487e-5acd-4d17-8526-1f9f53e66594" providerId="ADAL" clId="{2800C43D-FF5D-4E4C-B814-71C1BB520F50}" dt="2021-01-15T18:22:37.368" v="1042" actId="20577"/>
        <pc:sldMkLst>
          <pc:docMk/>
          <pc:sldMk cId="3150198105" sldId="271"/>
        </pc:sldMkLst>
      </pc:sldChg>
      <pc:sldChg chg="modSp new del mod modNotesTx">
        <pc:chgData name="Vincenzo Coppola" userId="764e487e-5acd-4d17-8526-1f9f53e66594" providerId="ADAL" clId="{2800C43D-FF5D-4E4C-B814-71C1BB520F50}" dt="2021-01-15T17:02:36.783" v="857" actId="2696"/>
        <pc:sldMkLst>
          <pc:docMk/>
          <pc:sldMk cId="2956515999" sldId="272"/>
        </pc:sldMkLst>
        <pc:spChg chg="mod">
          <ac:chgData name="Vincenzo Coppola" userId="764e487e-5acd-4d17-8526-1f9f53e66594" providerId="ADAL" clId="{2800C43D-FF5D-4E4C-B814-71C1BB520F50}" dt="2021-01-15T17:02:10.706" v="855" actId="20577"/>
          <ac:spMkLst>
            <pc:docMk/>
            <pc:sldMk cId="2956515999" sldId="272"/>
            <ac:spMk id="2" creationId="{A10D14EC-26CA-E14E-B47C-40E9CD895FC1}"/>
          </ac:spMkLst>
        </pc:spChg>
      </pc:sldChg>
      <pc:sldChg chg="modNotesTx">
        <pc:chgData name="Vincenzo Coppola" userId="764e487e-5acd-4d17-8526-1f9f53e66594" providerId="ADAL" clId="{2800C43D-FF5D-4E4C-B814-71C1BB520F50}" dt="2021-01-15T19:53:16.721" v="1307" actId="20577"/>
        <pc:sldMkLst>
          <pc:docMk/>
          <pc:sldMk cId="4010254310" sldId="274"/>
        </pc:sldMkLst>
      </pc:sldChg>
      <pc:sldChg chg="modNotesTx">
        <pc:chgData name="Vincenzo Coppola" userId="764e487e-5acd-4d17-8526-1f9f53e66594" providerId="ADAL" clId="{2800C43D-FF5D-4E4C-B814-71C1BB520F50}" dt="2021-01-18T09:42:47.410" v="3964" actId="20577"/>
        <pc:sldMkLst>
          <pc:docMk/>
          <pc:sldMk cId="1297907762" sldId="275"/>
        </pc:sldMkLst>
      </pc:sldChg>
      <pc:sldChg chg="modNotesTx">
        <pc:chgData name="Vincenzo Coppola" userId="764e487e-5acd-4d17-8526-1f9f53e66594" providerId="ADAL" clId="{2800C43D-FF5D-4E4C-B814-71C1BB520F50}" dt="2021-01-17T13:24:27.140" v="1511" actId="20577"/>
        <pc:sldMkLst>
          <pc:docMk/>
          <pc:sldMk cId="2675556170" sldId="276"/>
        </pc:sldMkLst>
      </pc:sldChg>
      <pc:sldChg chg="modNotesTx">
        <pc:chgData name="Vincenzo Coppola" userId="764e487e-5acd-4d17-8526-1f9f53e66594" providerId="ADAL" clId="{2800C43D-FF5D-4E4C-B814-71C1BB520F50}" dt="2021-01-17T14:42:19.517" v="1549" actId="20577"/>
        <pc:sldMkLst>
          <pc:docMk/>
          <pc:sldMk cId="297282181" sldId="281"/>
        </pc:sldMkLst>
      </pc:sldChg>
      <pc:sldChg chg="addSp delSp modSp mod setBg modNotesTx">
        <pc:chgData name="Vincenzo Coppola" userId="764e487e-5acd-4d17-8526-1f9f53e66594" providerId="ADAL" clId="{2800C43D-FF5D-4E4C-B814-71C1BB520F50}" dt="2021-01-18T10:49:05.856" v="4052" actId="20577"/>
        <pc:sldMkLst>
          <pc:docMk/>
          <pc:sldMk cId="3884852062" sldId="282"/>
        </pc:sldMkLst>
        <pc:spChg chg="mod">
          <ac:chgData name="Vincenzo Coppola" userId="764e487e-5acd-4d17-8526-1f9f53e66594" providerId="ADAL" clId="{2800C43D-FF5D-4E4C-B814-71C1BB520F50}" dt="2021-01-17T12:38:08.352" v="1426" actId="26606"/>
          <ac:spMkLst>
            <pc:docMk/>
            <pc:sldMk cId="3884852062" sldId="282"/>
            <ac:spMk id="2" creationId="{46A00335-31FC-4FE2-B4BC-FE37F64B246B}"/>
          </ac:spMkLst>
        </pc:spChg>
        <pc:spChg chg="mod">
          <ac:chgData name="Vincenzo Coppola" userId="764e487e-5acd-4d17-8526-1f9f53e66594" providerId="ADAL" clId="{2800C43D-FF5D-4E4C-B814-71C1BB520F50}" dt="2021-01-17T12:38:08.352" v="1426" actId="26606"/>
          <ac:spMkLst>
            <pc:docMk/>
            <pc:sldMk cId="3884852062" sldId="282"/>
            <ac:spMk id="3" creationId="{01AC33FB-61EF-484C-9B4D-797171E0AC64}"/>
          </ac:spMkLst>
        </pc:spChg>
        <pc:spChg chg="add del">
          <ac:chgData name="Vincenzo Coppola" userId="764e487e-5acd-4d17-8526-1f9f53e66594" providerId="ADAL" clId="{2800C43D-FF5D-4E4C-B814-71C1BB520F50}" dt="2021-01-17T12:38:08.332" v="1425" actId="26606"/>
          <ac:spMkLst>
            <pc:docMk/>
            <pc:sldMk cId="3884852062" sldId="282"/>
            <ac:spMk id="10" creationId="{E8A8EAB8-D2FF-444D-B34B-7D32F106AD0E}"/>
          </ac:spMkLst>
        </pc:spChg>
        <pc:spChg chg="add">
          <ac:chgData name="Vincenzo Coppola" userId="764e487e-5acd-4d17-8526-1f9f53e66594" providerId="ADAL" clId="{2800C43D-FF5D-4E4C-B814-71C1BB520F50}" dt="2021-01-17T12:38:08.352" v="1426" actId="26606"/>
          <ac:spMkLst>
            <pc:docMk/>
            <pc:sldMk cId="3884852062" sldId="282"/>
            <ac:spMk id="18" creationId="{B5BBDB3B-7740-43C6-966C-3AB6594277DE}"/>
          </ac:spMkLst>
        </pc:spChg>
        <pc:spChg chg="add">
          <ac:chgData name="Vincenzo Coppola" userId="764e487e-5acd-4d17-8526-1f9f53e66594" providerId="ADAL" clId="{2800C43D-FF5D-4E4C-B814-71C1BB520F50}" dt="2021-01-17T12:38:08.352" v="1426" actId="26606"/>
          <ac:spMkLst>
            <pc:docMk/>
            <pc:sldMk cId="3884852062" sldId="282"/>
            <ac:spMk id="19" creationId="{70A48D59-8581-41F7-B529-F4617FE07A9A}"/>
          </ac:spMkLst>
        </pc:spChg>
        <pc:spChg chg="add">
          <ac:chgData name="Vincenzo Coppola" userId="764e487e-5acd-4d17-8526-1f9f53e66594" providerId="ADAL" clId="{2800C43D-FF5D-4E4C-B814-71C1BB520F50}" dt="2021-01-17T12:38:08.352" v="1426" actId="26606"/>
          <ac:spMkLst>
            <pc:docMk/>
            <pc:sldMk cId="3884852062" sldId="282"/>
            <ac:spMk id="20" creationId="{9DD005C1-8C51-42D6-9BEE-B9B83849743D}"/>
          </ac:spMkLst>
        </pc:spChg>
        <pc:picChg chg="add mod ord">
          <ac:chgData name="Vincenzo Coppola" userId="764e487e-5acd-4d17-8526-1f9f53e66594" providerId="ADAL" clId="{2800C43D-FF5D-4E4C-B814-71C1BB520F50}" dt="2021-01-17T12:38:08.352" v="1426" actId="26606"/>
          <ac:picMkLst>
            <pc:docMk/>
            <pc:sldMk cId="3884852062" sldId="282"/>
            <ac:picMk id="4" creationId="{40A98268-33DE-0640-B47E-17E7CADD942C}"/>
          </ac:picMkLst>
        </pc:picChg>
        <pc:picChg chg="add mod ord">
          <ac:chgData name="Vincenzo Coppola" userId="764e487e-5acd-4d17-8526-1f9f53e66594" providerId="ADAL" clId="{2800C43D-FF5D-4E4C-B814-71C1BB520F50}" dt="2021-01-17T12:38:08.352" v="1426" actId="26606"/>
          <ac:picMkLst>
            <pc:docMk/>
            <pc:sldMk cId="3884852062" sldId="282"/>
            <ac:picMk id="5" creationId="{1917CC01-6E79-9D48-99A0-2BC16344953B}"/>
          </ac:picMkLst>
        </pc:picChg>
        <pc:cxnChg chg="add del">
          <ac:chgData name="Vincenzo Coppola" userId="764e487e-5acd-4d17-8526-1f9f53e66594" providerId="ADAL" clId="{2800C43D-FF5D-4E4C-B814-71C1BB520F50}" dt="2021-01-17T12:38:08.332" v="1425" actId="26606"/>
          <ac:cxnSpMkLst>
            <pc:docMk/>
            <pc:sldMk cId="3884852062" sldId="282"/>
            <ac:cxnSpMk id="12" creationId="{EEA38897-7BA3-4408-8083-3235339C4A60}"/>
          </ac:cxnSpMkLst>
        </pc:cxnChg>
        <pc:cxnChg chg="add del">
          <ac:chgData name="Vincenzo Coppola" userId="764e487e-5acd-4d17-8526-1f9f53e66594" providerId="ADAL" clId="{2800C43D-FF5D-4E4C-B814-71C1BB520F50}" dt="2021-01-17T12:38:08.332" v="1425" actId="26606"/>
          <ac:cxnSpMkLst>
            <pc:docMk/>
            <pc:sldMk cId="3884852062" sldId="282"/>
            <ac:cxnSpMk id="14" creationId="{CA240C79-242E-4918-9F28-B101847D1CC6}"/>
          </ac:cxnSpMkLst>
        </pc:cxnChg>
        <pc:cxnChg chg="add del">
          <ac:chgData name="Vincenzo Coppola" userId="764e487e-5acd-4d17-8526-1f9f53e66594" providerId="ADAL" clId="{2800C43D-FF5D-4E4C-B814-71C1BB520F50}" dt="2021-01-17T12:38:08.332" v="1425" actId="26606"/>
          <ac:cxnSpMkLst>
            <pc:docMk/>
            <pc:sldMk cId="3884852062" sldId="282"/>
            <ac:cxnSpMk id="16" creationId="{F11AD06B-AB20-4097-8606-5DA00DBACE88}"/>
          </ac:cxnSpMkLst>
        </pc:cxnChg>
        <pc:cxnChg chg="add">
          <ac:chgData name="Vincenzo Coppola" userId="764e487e-5acd-4d17-8526-1f9f53e66594" providerId="ADAL" clId="{2800C43D-FF5D-4E4C-B814-71C1BB520F50}" dt="2021-01-17T12:38:08.352" v="1426" actId="26606"/>
          <ac:cxnSpMkLst>
            <pc:docMk/>
            <pc:sldMk cId="3884852062" sldId="282"/>
            <ac:cxnSpMk id="21" creationId="{967F2066-0253-4771-A5F6-68111E1FE832}"/>
          </ac:cxnSpMkLst>
        </pc:cxnChg>
      </pc:sldChg>
      <pc:sldChg chg="addSp delSp modSp new mod setBg setClrOvrMap">
        <pc:chgData name="Vincenzo Coppola" userId="764e487e-5acd-4d17-8526-1f9f53e66594" providerId="ADAL" clId="{2800C43D-FF5D-4E4C-B814-71C1BB520F50}" dt="2021-01-17T12:42:08.138" v="1460" actId="20577"/>
        <pc:sldMkLst>
          <pc:docMk/>
          <pc:sldMk cId="340007984" sldId="283"/>
        </pc:sldMkLst>
        <pc:spChg chg="mod">
          <ac:chgData name="Vincenzo Coppola" userId="764e487e-5acd-4d17-8526-1f9f53e66594" providerId="ADAL" clId="{2800C43D-FF5D-4E4C-B814-71C1BB520F50}" dt="2021-01-17T12:42:08.138" v="1460" actId="20577"/>
          <ac:spMkLst>
            <pc:docMk/>
            <pc:sldMk cId="340007984" sldId="283"/>
            <ac:spMk id="2" creationId="{104458A8-A035-4F40-BC72-02FC3445482C}"/>
          </ac:spMkLst>
        </pc:spChg>
        <pc:spChg chg="del">
          <ac:chgData name="Vincenzo Coppola" userId="764e487e-5acd-4d17-8526-1f9f53e66594" providerId="ADAL" clId="{2800C43D-FF5D-4E4C-B814-71C1BB520F50}" dt="2021-01-17T12:41:51.992" v="1456" actId="478"/>
          <ac:spMkLst>
            <pc:docMk/>
            <pc:sldMk cId="340007984" sldId="283"/>
            <ac:spMk id="3" creationId="{A750C06E-896B-7C40-AA6D-D695FA3FA8C4}"/>
          </ac:spMkLst>
        </pc:spChg>
        <pc:spChg chg="add del">
          <ac:chgData name="Vincenzo Coppola" userId="764e487e-5acd-4d17-8526-1f9f53e66594" providerId="ADAL" clId="{2800C43D-FF5D-4E4C-B814-71C1BB520F50}" dt="2021-01-17T12:42:01.796" v="1458" actId="26606"/>
          <ac:spMkLst>
            <pc:docMk/>
            <pc:sldMk cId="340007984" sldId="283"/>
            <ac:spMk id="7" creationId="{23962611-DFD5-4092-AAFD-559E3DFCE2C9}"/>
          </ac:spMkLst>
        </pc:spChg>
        <pc:spChg chg="add">
          <ac:chgData name="Vincenzo Coppola" userId="764e487e-5acd-4d17-8526-1f9f53e66594" providerId="ADAL" clId="{2800C43D-FF5D-4E4C-B814-71C1BB520F50}" dt="2021-01-17T12:42:01.808" v="1459" actId="26606"/>
          <ac:spMkLst>
            <pc:docMk/>
            <pc:sldMk cId="340007984" sldId="283"/>
            <ac:spMk id="8" creationId="{E49CC64F-7275-4E33-961B-0C5CDC439875}"/>
          </ac:spMkLst>
        </pc:spChg>
        <pc:picChg chg="add">
          <ac:chgData name="Vincenzo Coppola" userId="764e487e-5acd-4d17-8526-1f9f53e66594" providerId="ADAL" clId="{2800C43D-FF5D-4E4C-B814-71C1BB520F50}" dt="2021-01-17T12:42:01.808" v="1459" actId="26606"/>
          <ac:picMkLst>
            <pc:docMk/>
            <pc:sldMk cId="340007984" sldId="283"/>
            <ac:picMk id="4" creationId="{0765EB2A-82C1-4E82-904A-5FD7FF7F008D}"/>
          </ac:picMkLst>
        </pc:picChg>
        <pc:picChg chg="add del">
          <ac:chgData name="Vincenzo Coppola" userId="764e487e-5acd-4d17-8526-1f9f53e66594" providerId="ADAL" clId="{2800C43D-FF5D-4E4C-B814-71C1BB520F50}" dt="2021-01-17T12:42:01.796" v="1458" actId="26606"/>
          <ac:picMkLst>
            <pc:docMk/>
            <pc:sldMk cId="340007984" sldId="283"/>
            <ac:picMk id="9" creationId="{2270F1FA-0425-408F-9861-80BF5AFB276D}"/>
          </ac:picMkLst>
        </pc:picChg>
      </pc:sldChg>
      <pc:sldChg chg="addSp delSp modSp add del mod setBg delDesignElem">
        <pc:chgData name="Vincenzo Coppola" userId="764e487e-5acd-4d17-8526-1f9f53e66594" providerId="ADAL" clId="{2800C43D-FF5D-4E4C-B814-71C1BB520F50}" dt="2021-01-17T12:38:24.778" v="1427" actId="2696"/>
        <pc:sldMkLst>
          <pc:docMk/>
          <pc:sldMk cId="951860984" sldId="283"/>
        </pc:sldMkLst>
        <pc:spChg chg="mod">
          <ac:chgData name="Vincenzo Coppola" userId="764e487e-5acd-4d17-8526-1f9f53e66594" providerId="ADAL" clId="{2800C43D-FF5D-4E4C-B814-71C1BB520F50}" dt="2021-01-17T12:37:34.160" v="1419" actId="26606"/>
          <ac:spMkLst>
            <pc:docMk/>
            <pc:sldMk cId="951860984" sldId="283"/>
            <ac:spMk id="7" creationId="{C4FC69B2-B310-48C5-B464-FC58BA27729D}"/>
          </ac:spMkLst>
        </pc:spChg>
        <pc:spChg chg="mod">
          <ac:chgData name="Vincenzo Coppola" userId="764e487e-5acd-4d17-8526-1f9f53e66594" providerId="ADAL" clId="{2800C43D-FF5D-4E4C-B814-71C1BB520F50}" dt="2021-01-17T12:37:34.160" v="1419" actId="26606"/>
          <ac:spMkLst>
            <pc:docMk/>
            <pc:sldMk cId="951860984" sldId="283"/>
            <ac:spMk id="9" creationId="{4CB8283A-A599-4E8B-8E22-1591373C6E12}"/>
          </ac:spMkLst>
        </pc:spChg>
        <pc:spChg chg="add del">
          <ac:chgData name="Vincenzo Coppola" userId="764e487e-5acd-4d17-8526-1f9f53e66594" providerId="ADAL" clId="{2800C43D-FF5D-4E4C-B814-71C1BB520F50}" dt="2021-01-17T12:37:34.160" v="1419" actId="26606"/>
          <ac:spMkLst>
            <pc:docMk/>
            <pc:sldMk cId="951860984" sldId="283"/>
            <ac:spMk id="81" creationId="{35C956CA-A8FB-4F91-A258-FBE459CD99FC}"/>
          </ac:spMkLst>
        </pc:spChg>
        <pc:spChg chg="add del">
          <ac:chgData name="Vincenzo Coppola" userId="764e487e-5acd-4d17-8526-1f9f53e66594" providerId="ADAL" clId="{2800C43D-FF5D-4E4C-B814-71C1BB520F50}" dt="2021-01-17T12:37:34.160" v="1419" actId="26606"/>
          <ac:spMkLst>
            <pc:docMk/>
            <pc:sldMk cId="951860984" sldId="283"/>
            <ac:spMk id="83" creationId="{70A48D59-8581-41F7-B529-F4617FE07A9A}"/>
          </ac:spMkLst>
        </pc:spChg>
        <pc:spChg chg="del">
          <ac:chgData name="Vincenzo Coppola" userId="764e487e-5acd-4d17-8526-1f9f53e66594" providerId="ADAL" clId="{2800C43D-FF5D-4E4C-B814-71C1BB520F50}" dt="2021-01-17T12:36:39.413" v="1403"/>
          <ac:spMkLst>
            <pc:docMk/>
            <pc:sldMk cId="951860984" sldId="283"/>
            <ac:spMk id="2078" creationId="{27BDFED6-6E33-4606-AFE2-886ADB1C018E}"/>
          </ac:spMkLst>
        </pc:spChg>
        <pc:spChg chg="del">
          <ac:chgData name="Vincenzo Coppola" userId="764e487e-5acd-4d17-8526-1f9f53e66594" providerId="ADAL" clId="{2800C43D-FF5D-4E4C-B814-71C1BB520F50}" dt="2021-01-17T12:36:39.413" v="1403"/>
          <ac:spMkLst>
            <pc:docMk/>
            <pc:sldMk cId="951860984" sldId="283"/>
            <ac:spMk id="2079" creationId="{890DEF05-784E-4B61-89E4-04C4ECF4E5A0}"/>
          </ac:spMkLst>
        </pc:spChg>
        <pc:picChg chg="mod">
          <ac:chgData name="Vincenzo Coppola" userId="764e487e-5acd-4d17-8526-1f9f53e66594" providerId="ADAL" clId="{2800C43D-FF5D-4E4C-B814-71C1BB520F50}" dt="2021-01-17T12:37:37.991" v="1421" actId="1076"/>
          <ac:picMkLst>
            <pc:docMk/>
            <pc:sldMk cId="951860984" sldId="283"/>
            <ac:picMk id="20" creationId="{81688586-DE0D-4F19-9326-9BE1A52CD65E}"/>
          </ac:picMkLst>
        </pc:picChg>
        <pc:picChg chg="mod ord">
          <ac:chgData name="Vincenzo Coppola" userId="764e487e-5acd-4d17-8526-1f9f53e66594" providerId="ADAL" clId="{2800C43D-FF5D-4E4C-B814-71C1BB520F50}" dt="2021-01-17T12:37:34.160" v="1419" actId="26606"/>
          <ac:picMkLst>
            <pc:docMk/>
            <pc:sldMk cId="951860984" sldId="283"/>
            <ac:picMk id="2060" creationId="{DF76F685-F001-4FB8-864C-4BA2EE8FB2F1}"/>
          </ac:picMkLst>
        </pc:picChg>
        <pc:cxnChg chg="add del">
          <ac:chgData name="Vincenzo Coppola" userId="764e487e-5acd-4d17-8526-1f9f53e66594" providerId="ADAL" clId="{2800C43D-FF5D-4E4C-B814-71C1BB520F50}" dt="2021-01-17T12:37:34.160" v="1419" actId="26606"/>
          <ac:cxnSpMkLst>
            <pc:docMk/>
            <pc:sldMk cId="951860984" sldId="283"/>
            <ac:cxnSpMk id="85" creationId="{967F2066-0253-4771-A5F6-68111E1FE832}"/>
          </ac:cxnSpMkLst>
        </pc:cxnChg>
        <pc:cxnChg chg="del">
          <ac:chgData name="Vincenzo Coppola" userId="764e487e-5acd-4d17-8526-1f9f53e66594" providerId="ADAL" clId="{2800C43D-FF5D-4E4C-B814-71C1BB520F50}" dt="2021-01-17T12:36:39.413" v="1403"/>
          <ac:cxnSpMkLst>
            <pc:docMk/>
            <pc:sldMk cId="951860984" sldId="283"/>
            <ac:cxnSpMk id="2080" creationId="{C41BAEC7-F7B0-4224-8B18-8F74B7D87F0B}"/>
          </ac:cxnSpMkLst>
        </pc:cxnChg>
      </pc:sldChg>
      <pc:sldChg chg="modSp mod">
        <pc:chgData name="Vincenzo Coppola" userId="764e487e-5acd-4d17-8526-1f9f53e66594" providerId="ADAL" clId="{2800C43D-FF5D-4E4C-B814-71C1BB520F50}" dt="2021-01-17T15:49:43.037" v="3027" actId="14100"/>
        <pc:sldMkLst>
          <pc:docMk/>
          <pc:sldMk cId="712419498" sldId="285"/>
        </pc:sldMkLst>
        <pc:spChg chg="mod">
          <ac:chgData name="Vincenzo Coppola" userId="764e487e-5acd-4d17-8526-1f9f53e66594" providerId="ADAL" clId="{2800C43D-FF5D-4E4C-B814-71C1BB520F50}" dt="2021-01-17T15:49:43.037" v="3027" actId="14100"/>
          <ac:spMkLst>
            <pc:docMk/>
            <pc:sldMk cId="712419498" sldId="285"/>
            <ac:spMk id="27" creationId="{B79C80F4-A915-EC46-A67D-40DDB5A9DAEF}"/>
          </ac:spMkLst>
        </pc:spChg>
      </pc:sldChg>
      <pc:sldChg chg="del">
        <pc:chgData name="Vincenzo Coppola" userId="764e487e-5acd-4d17-8526-1f9f53e66594" providerId="ADAL" clId="{2800C43D-FF5D-4E4C-B814-71C1BB520F50}" dt="2021-01-17T13:25:34.416" v="1517" actId="2696"/>
        <pc:sldMkLst>
          <pc:docMk/>
          <pc:sldMk cId="632830816" sldId="287"/>
        </pc:sldMkLst>
      </pc:sldChg>
      <pc:sldChg chg="addSp delSp modSp mod modNotesTx">
        <pc:chgData name="Vincenzo Coppola" userId="764e487e-5acd-4d17-8526-1f9f53e66594" providerId="ADAL" clId="{2800C43D-FF5D-4E4C-B814-71C1BB520F50}" dt="2021-01-18T09:31:16.904" v="3963" actId="20577"/>
        <pc:sldMkLst>
          <pc:docMk/>
          <pc:sldMk cId="3600591739" sldId="288"/>
        </pc:sldMkLst>
        <pc:spChg chg="mod">
          <ac:chgData name="Vincenzo Coppola" userId="764e487e-5acd-4d17-8526-1f9f53e66594" providerId="ADAL" clId="{2800C43D-FF5D-4E4C-B814-71C1BB520F50}" dt="2021-01-17T13:29:01.391" v="1530" actId="26606"/>
          <ac:spMkLst>
            <pc:docMk/>
            <pc:sldMk cId="3600591739" sldId="288"/>
            <ac:spMk id="3" creationId="{92C54217-B7A6-4257-816D-AFA205F381C7}"/>
          </ac:spMkLst>
        </pc:spChg>
        <pc:spChg chg="mod">
          <ac:chgData name="Vincenzo Coppola" userId="764e487e-5acd-4d17-8526-1f9f53e66594" providerId="ADAL" clId="{2800C43D-FF5D-4E4C-B814-71C1BB520F50}" dt="2021-01-17T13:29:01.391" v="1530" actId="26606"/>
          <ac:spMkLst>
            <pc:docMk/>
            <pc:sldMk cId="3600591739" sldId="288"/>
            <ac:spMk id="4" creationId="{0D644F11-8B35-4875-8781-DFADC05E5FE8}"/>
          </ac:spMkLst>
        </pc:spChg>
        <pc:spChg chg="mod">
          <ac:chgData name="Vincenzo Coppola" userId="764e487e-5acd-4d17-8526-1f9f53e66594" providerId="ADAL" clId="{2800C43D-FF5D-4E4C-B814-71C1BB520F50}" dt="2021-01-17T13:29:01.391" v="1530" actId="26606"/>
          <ac:spMkLst>
            <pc:docMk/>
            <pc:sldMk cId="3600591739" sldId="288"/>
            <ac:spMk id="5" creationId="{7355D4B7-3B93-4944-92FC-6829DC1C3CEF}"/>
          </ac:spMkLst>
        </pc:spChg>
        <pc:spChg chg="add del">
          <ac:chgData name="Vincenzo Coppola" userId="764e487e-5acd-4d17-8526-1f9f53e66594" providerId="ADAL" clId="{2800C43D-FF5D-4E4C-B814-71C1BB520F50}" dt="2021-01-17T13:29:01.391" v="1530" actId="26606"/>
          <ac:spMkLst>
            <pc:docMk/>
            <pc:sldMk cId="3600591739" sldId="288"/>
            <ac:spMk id="10" creationId="{A7AE9375-4664-4DB2-922D-2782A6E439AC}"/>
          </ac:spMkLst>
        </pc:spChg>
        <pc:spChg chg="add del">
          <ac:chgData name="Vincenzo Coppola" userId="764e487e-5acd-4d17-8526-1f9f53e66594" providerId="ADAL" clId="{2800C43D-FF5D-4E4C-B814-71C1BB520F50}" dt="2021-01-17T13:29:01.391" v="1530" actId="26606"/>
          <ac:spMkLst>
            <pc:docMk/>
            <pc:sldMk cId="3600591739" sldId="288"/>
            <ac:spMk id="14" creationId="{9DD005C1-8C51-42D6-9BEE-B9B83849743D}"/>
          </ac:spMkLst>
        </pc:spChg>
        <pc:spChg chg="add del">
          <ac:chgData name="Vincenzo Coppola" userId="764e487e-5acd-4d17-8526-1f9f53e66594" providerId="ADAL" clId="{2800C43D-FF5D-4E4C-B814-71C1BB520F50}" dt="2021-01-17T13:29:01.391" v="1530" actId="26606"/>
          <ac:spMkLst>
            <pc:docMk/>
            <pc:sldMk cId="3600591739" sldId="288"/>
            <ac:spMk id="71" creationId="{EBF87945-A001-489F-9D9B-7D9435F0B9CA}"/>
          </ac:spMkLst>
        </pc:spChg>
        <pc:picChg chg="add mod ord">
          <ac:chgData name="Vincenzo Coppola" userId="764e487e-5acd-4d17-8526-1f9f53e66594" providerId="ADAL" clId="{2800C43D-FF5D-4E4C-B814-71C1BB520F50}" dt="2021-01-17T13:29:27.325" v="1546" actId="1037"/>
          <ac:picMkLst>
            <pc:docMk/>
            <pc:sldMk cId="3600591739" sldId="288"/>
            <ac:picMk id="1026" creationId="{BCC9DE19-EF23-3345-8E60-941AAAC06700}"/>
          </ac:picMkLst>
        </pc:picChg>
        <pc:cxnChg chg="add del">
          <ac:chgData name="Vincenzo Coppola" userId="764e487e-5acd-4d17-8526-1f9f53e66594" providerId="ADAL" clId="{2800C43D-FF5D-4E4C-B814-71C1BB520F50}" dt="2021-01-17T13:29:01.391" v="1530" actId="26606"/>
          <ac:cxnSpMkLst>
            <pc:docMk/>
            <pc:sldMk cId="3600591739" sldId="288"/>
            <ac:cxnSpMk id="12" creationId="{EE504C98-6397-41C1-A8D8-2D9C4ED307E0}"/>
          </ac:cxnSpMkLst>
        </pc:cxnChg>
      </pc:sldChg>
    </pc:docChg>
  </pc:docChgLst>
  <pc:docChgLst>
    <pc:chgData name="Karol Szurkowski" userId="S::kaszu19@student.sdu.dk::b36e971f-5f38-44d8-aaeb-30efa20aa92a" providerId="AD" clId="Web-{24ECE163-B766-5488-F1C8-F4ADB2250C6A}"/>
    <pc:docChg chg="addSld modSld">
      <pc:chgData name="Karol Szurkowski" userId="S::kaszu19@student.sdu.dk::b36e971f-5f38-44d8-aaeb-30efa20aa92a" providerId="AD" clId="Web-{24ECE163-B766-5488-F1C8-F4ADB2250C6A}" dt="2021-01-16T16:58:17.959" v="1127" actId="14100"/>
      <pc:docMkLst>
        <pc:docMk/>
      </pc:docMkLst>
      <pc:sldChg chg="modNotes">
        <pc:chgData name="Karol Szurkowski" userId="S::kaszu19@student.sdu.dk::b36e971f-5f38-44d8-aaeb-30efa20aa92a" providerId="AD" clId="Web-{24ECE163-B766-5488-F1C8-F4ADB2250C6A}" dt="2021-01-16T15:41:37.586" v="478"/>
        <pc:sldMkLst>
          <pc:docMk/>
          <pc:sldMk cId="2777383372" sldId="263"/>
        </pc:sldMkLst>
      </pc:sldChg>
      <pc:sldChg chg="addSp delSp modSp new modNotes">
        <pc:chgData name="Karol Szurkowski" userId="S::kaszu19@student.sdu.dk::b36e971f-5f38-44d8-aaeb-30efa20aa92a" providerId="AD" clId="Web-{24ECE163-B766-5488-F1C8-F4ADB2250C6A}" dt="2021-01-16T16:58:17.959" v="1127" actId="14100"/>
        <pc:sldMkLst>
          <pc:docMk/>
          <pc:sldMk cId="2362180560" sldId="279"/>
        </pc:sldMkLst>
        <pc:spChg chg="add del">
          <ac:chgData name="Karol Szurkowski" userId="S::kaszu19@student.sdu.dk::b36e971f-5f38-44d8-aaeb-30efa20aa92a" providerId="AD" clId="Web-{24ECE163-B766-5488-F1C8-F4ADB2250C6A}" dt="2021-01-16T16:11:56.976" v="686"/>
          <ac:spMkLst>
            <pc:docMk/>
            <pc:sldMk cId="2362180560" sldId="279"/>
            <ac:spMk id="4" creationId="{832CB314-F58A-41E0-8014-4FC72C10D75E}"/>
          </ac:spMkLst>
        </pc:spChg>
        <pc:spChg chg="del">
          <ac:chgData name="Karol Szurkowski" userId="S::kaszu19@student.sdu.dk::b36e971f-5f38-44d8-aaeb-30efa20aa92a" providerId="AD" clId="Web-{24ECE163-B766-5488-F1C8-F4ADB2250C6A}" dt="2021-01-16T16:12:25.990" v="688"/>
          <ac:spMkLst>
            <pc:docMk/>
            <pc:sldMk cId="2362180560" sldId="279"/>
            <ac:spMk id="6" creationId="{EAFD0938-B37B-4B06-AF8F-206F65EE11E7}"/>
          </ac:spMkLst>
        </pc:spChg>
        <pc:picChg chg="add mod">
          <ac:chgData name="Karol Szurkowski" userId="S::kaszu19@student.sdu.dk::b36e971f-5f38-44d8-aaeb-30efa20aa92a" providerId="AD" clId="Web-{24ECE163-B766-5488-F1C8-F4ADB2250C6A}" dt="2021-01-16T16:58:06.567" v="1124" actId="1076"/>
          <ac:picMkLst>
            <pc:docMk/>
            <pc:sldMk cId="2362180560" sldId="279"/>
            <ac:picMk id="4" creationId="{76980035-BC1A-4FB5-AFEF-06E17E24FF91}"/>
          </ac:picMkLst>
        </pc:picChg>
        <pc:picChg chg="add del mod ord">
          <ac:chgData name="Karol Szurkowski" userId="S::kaszu19@student.sdu.dk::b36e971f-5f38-44d8-aaeb-30efa20aa92a" providerId="AD" clId="Web-{24ECE163-B766-5488-F1C8-F4ADB2250C6A}" dt="2021-01-16T16:11:53.583" v="685"/>
          <ac:picMkLst>
            <pc:docMk/>
            <pc:sldMk cId="2362180560" sldId="279"/>
            <ac:picMk id="7" creationId="{F72C0E2B-E888-4590-91A8-350EF0C40AE3}"/>
          </ac:picMkLst>
        </pc:picChg>
        <pc:picChg chg="add mod ord">
          <ac:chgData name="Karol Szurkowski" userId="S::kaszu19@student.sdu.dk::b36e971f-5f38-44d8-aaeb-30efa20aa92a" providerId="AD" clId="Web-{24ECE163-B766-5488-F1C8-F4ADB2250C6A}" dt="2021-01-16T16:58:17.959" v="1127" actId="14100"/>
          <ac:picMkLst>
            <pc:docMk/>
            <pc:sldMk cId="2362180560" sldId="279"/>
            <ac:picMk id="8" creationId="{7998FE65-4F23-40D4-BE94-05EE98A2FC4F}"/>
          </ac:picMkLst>
        </pc:picChg>
      </pc:sldChg>
    </pc:docChg>
  </pc:docChgLst>
  <pc:docChgLst>
    <pc:chgData name="Jan-Ruben Schmid" userId="S::jschm20@student.sdu.dk::37ef03f3-cfd2-4c33-81dc-1de5b1fa2bfc" providerId="AD" clId="Web-{A841EF9B-E558-46AC-B6CE-ACAF4F03336C}"/>
    <pc:docChg chg="modSld">
      <pc:chgData name="Jan-Ruben Schmid" userId="S::jschm20@student.sdu.dk::37ef03f3-cfd2-4c33-81dc-1de5b1fa2bfc" providerId="AD" clId="Web-{A841EF9B-E558-46AC-B6CE-ACAF4F03336C}" dt="2021-01-17T19:20:36.803" v="1" actId="14100"/>
      <pc:docMkLst>
        <pc:docMk/>
      </pc:docMkLst>
      <pc:sldChg chg="modSp">
        <pc:chgData name="Jan-Ruben Schmid" userId="S::jschm20@student.sdu.dk::37ef03f3-cfd2-4c33-81dc-1de5b1fa2bfc" providerId="AD" clId="Web-{A841EF9B-E558-46AC-B6CE-ACAF4F03336C}" dt="2021-01-17T19:20:36.803" v="1" actId="14100"/>
        <pc:sldMkLst>
          <pc:docMk/>
          <pc:sldMk cId="2362180560" sldId="279"/>
        </pc:sldMkLst>
        <pc:picChg chg="mod">
          <ac:chgData name="Jan-Ruben Schmid" userId="S::jschm20@student.sdu.dk::37ef03f3-cfd2-4c33-81dc-1de5b1fa2bfc" providerId="AD" clId="Web-{A841EF9B-E558-46AC-B6CE-ACAF4F03336C}" dt="2021-01-17T19:20:36.803" v="1" actId="14100"/>
          <ac:picMkLst>
            <pc:docMk/>
            <pc:sldMk cId="2362180560" sldId="279"/>
            <ac:picMk id="7" creationId="{F0C884ED-FF7C-4BD4-9E8C-EE879A874DE6}"/>
          </ac:picMkLst>
        </pc:picChg>
      </pc:sldChg>
    </pc:docChg>
  </pc:docChgLst>
  <pc:docChgLst>
    <pc:chgData name="Nathan Durocher" userId="f3f7633b-1ee7-4a96-abd0-7bcc4a48b2e6" providerId="ADAL" clId="{4C7744E5-0F33-0C4A-9F77-35FAD0F2AE15}"/>
    <pc:docChg chg="undo redo custSel addSld delSld modSld sldOrd modMainMaster">
      <pc:chgData name="Nathan Durocher" userId="f3f7633b-1ee7-4a96-abd0-7bcc4a48b2e6" providerId="ADAL" clId="{4C7744E5-0F33-0C4A-9F77-35FAD0F2AE15}" dt="2021-01-18T10:29:08.126" v="5658" actId="1076"/>
      <pc:docMkLst>
        <pc:docMk/>
      </pc:docMkLst>
      <pc:sldChg chg="addSp delSp modSp mod delDesignElem modNotesTx">
        <pc:chgData name="Nathan Durocher" userId="f3f7633b-1ee7-4a96-abd0-7bcc4a48b2e6" providerId="ADAL" clId="{4C7744E5-0F33-0C4A-9F77-35FAD0F2AE15}" dt="2021-01-17T16:23:13.264" v="5575" actId="20577"/>
        <pc:sldMkLst>
          <pc:docMk/>
          <pc:sldMk cId="1971912333" sldId="256"/>
        </pc:sldMkLst>
        <pc:spChg chg="mod">
          <ac:chgData name="Nathan Durocher" userId="f3f7633b-1ee7-4a96-abd0-7bcc4a48b2e6" providerId="ADAL" clId="{4C7744E5-0F33-0C4A-9F77-35FAD0F2AE15}" dt="2021-01-14T14:52:11.390" v="27" actId="790"/>
          <ac:spMkLst>
            <pc:docMk/>
            <pc:sldMk cId="1971912333" sldId="256"/>
            <ac:spMk id="3" creationId="{6E064E8A-719D-4C45-AA2A-64F2B7495CF5}"/>
          </ac:spMkLst>
        </pc:spChg>
        <pc:spChg chg="add del mod">
          <ac:chgData name="Nathan Durocher" userId="f3f7633b-1ee7-4a96-abd0-7bcc4a48b2e6" providerId="ADAL" clId="{4C7744E5-0F33-0C4A-9F77-35FAD0F2AE15}" dt="2021-01-17T12:52:52.615" v="4836"/>
          <ac:spMkLst>
            <pc:docMk/>
            <pc:sldMk cId="1971912333" sldId="256"/>
            <ac:spMk id="4" creationId="{0BDDC9A1-2982-604C-BD0D-284F98403C59}"/>
          </ac:spMkLst>
        </pc:spChg>
        <pc:spChg chg="add mod">
          <ac:chgData name="Nathan Durocher" userId="f3f7633b-1ee7-4a96-abd0-7bcc4a48b2e6" providerId="ADAL" clId="{4C7744E5-0F33-0C4A-9F77-35FAD0F2AE15}" dt="2021-01-17T12:52:57.504" v="4837"/>
          <ac:spMkLst>
            <pc:docMk/>
            <pc:sldMk cId="1971912333" sldId="256"/>
            <ac:spMk id="5" creationId="{A0694C59-4893-E94D-A26E-B5DEE99BD0E3}"/>
          </ac:spMkLst>
        </pc:spChg>
        <pc:spChg chg="add del">
          <ac:chgData name="Nathan Durocher" userId="f3f7633b-1ee7-4a96-abd0-7bcc4a48b2e6" providerId="ADAL" clId="{4C7744E5-0F33-0C4A-9F77-35FAD0F2AE15}" dt="2021-01-16T12:44:58.090" v="4223"/>
          <ac:spMkLst>
            <pc:docMk/>
            <pc:sldMk cId="1971912333" sldId="256"/>
            <ac:spMk id="22" creationId="{C1DD1A8A-57D5-4A81-AD04-532B043C5611}"/>
          </ac:spMkLst>
        </pc:spChg>
        <pc:spChg chg="add del">
          <ac:chgData name="Nathan Durocher" userId="f3f7633b-1ee7-4a96-abd0-7bcc4a48b2e6" providerId="ADAL" clId="{4C7744E5-0F33-0C4A-9F77-35FAD0F2AE15}" dt="2021-01-16T12:44:58.090" v="4223"/>
          <ac:spMkLst>
            <pc:docMk/>
            <pc:sldMk cId="1971912333" sldId="256"/>
            <ac:spMk id="24" creationId="{007891EC-4501-44ED-A8C8-B11B6DB767AB}"/>
          </ac:spMkLst>
        </pc:spChg>
        <pc:picChg chg="mod">
          <ac:chgData name="Nathan Durocher" userId="f3f7633b-1ee7-4a96-abd0-7bcc4a48b2e6" providerId="ADAL" clId="{4C7744E5-0F33-0C4A-9F77-35FAD0F2AE15}" dt="2021-01-17T14:47:44.212" v="5134" actId="1076"/>
          <ac:picMkLst>
            <pc:docMk/>
            <pc:sldMk cId="1971912333" sldId="256"/>
            <ac:picMk id="18" creationId="{FC62E03D-6788-4EF6-92B1-294F43A27237}"/>
          </ac:picMkLst>
        </pc:picChg>
      </pc:sldChg>
      <pc:sldChg chg="addSp delSp modSp mod delDesignElem modNotesTx">
        <pc:chgData name="Nathan Durocher" userId="f3f7633b-1ee7-4a96-abd0-7bcc4a48b2e6" providerId="ADAL" clId="{4C7744E5-0F33-0C4A-9F77-35FAD0F2AE15}" dt="2021-01-17T12:52:57.504" v="4837"/>
        <pc:sldMkLst>
          <pc:docMk/>
          <pc:sldMk cId="3864406925" sldId="257"/>
        </pc:sldMkLst>
        <pc:spChg chg="mod">
          <ac:chgData name="Nathan Durocher" userId="f3f7633b-1ee7-4a96-abd0-7bcc4a48b2e6" providerId="ADAL" clId="{4C7744E5-0F33-0C4A-9F77-35FAD0F2AE15}" dt="2021-01-17T12:07:17.939" v="4524" actId="20577"/>
          <ac:spMkLst>
            <pc:docMk/>
            <pc:sldMk cId="3864406925" sldId="257"/>
            <ac:spMk id="3" creationId="{1B9B71F6-B502-446E-AE9E-BB3803F33D94}"/>
          </ac:spMkLst>
        </pc:spChg>
        <pc:spChg chg="add del mod">
          <ac:chgData name="Nathan Durocher" userId="f3f7633b-1ee7-4a96-abd0-7bcc4a48b2e6" providerId="ADAL" clId="{4C7744E5-0F33-0C4A-9F77-35FAD0F2AE15}" dt="2021-01-17T12:52:52.615" v="4836"/>
          <ac:spMkLst>
            <pc:docMk/>
            <pc:sldMk cId="3864406925" sldId="257"/>
            <ac:spMk id="4" creationId="{C4F5022E-2E5F-484E-8CB6-9D089A0DDE97}"/>
          </ac:spMkLst>
        </pc:spChg>
        <pc:spChg chg="add del">
          <ac:chgData name="Nathan Durocher" userId="f3f7633b-1ee7-4a96-abd0-7bcc4a48b2e6" providerId="ADAL" clId="{4C7744E5-0F33-0C4A-9F77-35FAD0F2AE15}" dt="2021-01-16T12:44:58.090" v="4223"/>
          <ac:spMkLst>
            <pc:docMk/>
            <pc:sldMk cId="3864406925" sldId="257"/>
            <ac:spMk id="5" creationId="{A7AE9375-4664-4DB2-922D-2782A6E439AC}"/>
          </ac:spMkLst>
        </pc:spChg>
        <pc:spChg chg="add del">
          <ac:chgData name="Nathan Durocher" userId="f3f7633b-1ee7-4a96-abd0-7bcc4a48b2e6" providerId="ADAL" clId="{4C7744E5-0F33-0C4A-9F77-35FAD0F2AE15}" dt="2021-01-16T12:44:58.090" v="4223"/>
          <ac:spMkLst>
            <pc:docMk/>
            <pc:sldMk cId="3864406925" sldId="257"/>
            <ac:spMk id="7" creationId="{9DD005C1-8C51-42D6-9BEE-B9B83849743D}"/>
          </ac:spMkLst>
        </pc:spChg>
        <pc:spChg chg="add mod">
          <ac:chgData name="Nathan Durocher" userId="f3f7633b-1ee7-4a96-abd0-7bcc4a48b2e6" providerId="ADAL" clId="{4C7744E5-0F33-0C4A-9F77-35FAD0F2AE15}" dt="2021-01-17T12:52:57.504" v="4837"/>
          <ac:spMkLst>
            <pc:docMk/>
            <pc:sldMk cId="3864406925" sldId="257"/>
            <ac:spMk id="8" creationId="{58032992-B9E4-B441-94B1-E71B19D13198}"/>
          </ac:spMkLst>
        </pc:spChg>
        <pc:cxnChg chg="add del">
          <ac:chgData name="Nathan Durocher" userId="f3f7633b-1ee7-4a96-abd0-7bcc4a48b2e6" providerId="ADAL" clId="{4C7744E5-0F33-0C4A-9F77-35FAD0F2AE15}" dt="2021-01-16T12:44:58.090" v="4223"/>
          <ac:cxnSpMkLst>
            <pc:docMk/>
            <pc:sldMk cId="3864406925" sldId="257"/>
            <ac:cxnSpMk id="6" creationId="{EE504C98-6397-41C1-A8D8-2D9C4ED307E0}"/>
          </ac:cxnSpMkLst>
        </pc:cxnChg>
      </pc:sldChg>
      <pc:sldChg chg="addSp delSp modSp mod ord delDesignElem modCm modNotesTx">
        <pc:chgData name="Nathan Durocher" userId="f3f7633b-1ee7-4a96-abd0-7bcc4a48b2e6" providerId="ADAL" clId="{4C7744E5-0F33-0C4A-9F77-35FAD0F2AE15}" dt="2021-01-17T16:09:28.209" v="5556" actId="20577"/>
        <pc:sldMkLst>
          <pc:docMk/>
          <pc:sldMk cId="2972715434" sldId="258"/>
        </pc:sldMkLst>
        <pc:spChg chg="mod">
          <ac:chgData name="Nathan Durocher" userId="f3f7633b-1ee7-4a96-abd0-7bcc4a48b2e6" providerId="ADAL" clId="{4C7744E5-0F33-0C4A-9F77-35FAD0F2AE15}" dt="2021-01-15T17:11:54.761" v="1716" actId="20577"/>
          <ac:spMkLst>
            <pc:docMk/>
            <pc:sldMk cId="2972715434" sldId="258"/>
            <ac:spMk id="2" creationId="{8394C265-4BAB-429E-A5D5-A8813FA8CF64}"/>
          </ac:spMkLst>
        </pc:spChg>
        <pc:spChg chg="add del mod">
          <ac:chgData name="Nathan Durocher" userId="f3f7633b-1ee7-4a96-abd0-7bcc4a48b2e6" providerId="ADAL" clId="{4C7744E5-0F33-0C4A-9F77-35FAD0F2AE15}" dt="2021-01-17T12:52:52.615" v="4836"/>
          <ac:spMkLst>
            <pc:docMk/>
            <pc:sldMk cId="2972715434" sldId="258"/>
            <ac:spMk id="3" creationId="{0C808BA4-ED56-9A49-B3B9-6CC608F8B873}"/>
          </ac:spMkLst>
        </pc:spChg>
        <pc:spChg chg="add mod">
          <ac:chgData name="Nathan Durocher" userId="f3f7633b-1ee7-4a96-abd0-7bcc4a48b2e6" providerId="ADAL" clId="{4C7744E5-0F33-0C4A-9F77-35FAD0F2AE15}" dt="2021-01-17T12:52:57.504" v="4837"/>
          <ac:spMkLst>
            <pc:docMk/>
            <pc:sldMk cId="2972715434" sldId="258"/>
            <ac:spMk id="4" creationId="{3379AC98-1DB1-864A-A900-09485C81CA57}"/>
          </ac:spMkLst>
        </pc:spChg>
        <pc:spChg chg="add del mod">
          <ac:chgData name="Nathan Durocher" userId="f3f7633b-1ee7-4a96-abd0-7bcc4a48b2e6" providerId="ADAL" clId="{4C7744E5-0F33-0C4A-9F77-35FAD0F2AE15}" dt="2021-01-15T15:14:32.658" v="449"/>
          <ac:spMkLst>
            <pc:docMk/>
            <pc:sldMk cId="2972715434" sldId="258"/>
            <ac:spMk id="4" creationId="{75289771-6549-B14D-A7A6-30D5FAA93593}"/>
          </ac:spMkLst>
        </pc:spChg>
        <pc:spChg chg="add del">
          <ac:chgData name="Nathan Durocher" userId="f3f7633b-1ee7-4a96-abd0-7bcc4a48b2e6" providerId="ADAL" clId="{4C7744E5-0F33-0C4A-9F77-35FAD0F2AE15}" dt="2021-01-16T12:44:58.090" v="4223"/>
          <ac:spMkLst>
            <pc:docMk/>
            <pc:sldMk cId="2972715434" sldId="258"/>
            <ac:spMk id="18" creationId="{823AC064-BC96-4F32-8AE1-B2FD38754823}"/>
          </ac:spMkLst>
        </pc:spChg>
        <pc:picChg chg="mod">
          <ac:chgData name="Nathan Durocher" userId="f3f7633b-1ee7-4a96-abd0-7bcc4a48b2e6" providerId="ADAL" clId="{4C7744E5-0F33-0C4A-9F77-35FAD0F2AE15}" dt="2021-01-16T12:44:58.090" v="4223"/>
          <ac:picMkLst>
            <pc:docMk/>
            <pc:sldMk cId="2972715434" sldId="258"/>
            <ac:picMk id="5" creationId="{519CFC96-65E3-4496-91C3-1948DE4FC0B9}"/>
          </ac:picMkLst>
        </pc:picChg>
        <pc:picChg chg="del">
          <ac:chgData name="Nathan Durocher" userId="f3f7633b-1ee7-4a96-abd0-7bcc4a48b2e6" providerId="ADAL" clId="{4C7744E5-0F33-0C4A-9F77-35FAD0F2AE15}" dt="2021-01-15T15:13:37.923" v="431" actId="21"/>
          <ac:picMkLst>
            <pc:docMk/>
            <pc:sldMk cId="2972715434" sldId="258"/>
            <ac:picMk id="6" creationId="{D404756C-B637-4408-B3DA-52A1C3A8FDA8}"/>
          </ac:picMkLst>
        </pc:picChg>
        <pc:picChg chg="add mod">
          <ac:chgData name="Nathan Durocher" userId="f3f7633b-1ee7-4a96-abd0-7bcc4a48b2e6" providerId="ADAL" clId="{4C7744E5-0F33-0C4A-9F77-35FAD0F2AE15}" dt="2021-01-15T15:14:48.168" v="453" actId="1076"/>
          <ac:picMkLst>
            <pc:docMk/>
            <pc:sldMk cId="2972715434" sldId="258"/>
            <ac:picMk id="7" creationId="{192A7068-90D9-0449-85A2-5CDC569DA27F}"/>
          </ac:picMkLst>
        </pc:picChg>
        <pc:picChg chg="add del mod">
          <ac:chgData name="Nathan Durocher" userId="f3f7633b-1ee7-4a96-abd0-7bcc4a48b2e6" providerId="ADAL" clId="{4C7744E5-0F33-0C4A-9F77-35FAD0F2AE15}" dt="2021-01-15T15:14:52.762" v="455"/>
          <ac:picMkLst>
            <pc:docMk/>
            <pc:sldMk cId="2972715434" sldId="258"/>
            <ac:picMk id="8" creationId="{7962F5F9-4904-5A49-B83B-F84AEB3D4320}"/>
          </ac:picMkLst>
        </pc:picChg>
        <pc:cxnChg chg="add del">
          <ac:chgData name="Nathan Durocher" userId="f3f7633b-1ee7-4a96-abd0-7bcc4a48b2e6" providerId="ADAL" clId="{4C7744E5-0F33-0C4A-9F77-35FAD0F2AE15}" dt="2021-01-16T12:44:58.090" v="4223"/>
          <ac:cxnSpMkLst>
            <pc:docMk/>
            <pc:sldMk cId="2972715434" sldId="258"/>
            <ac:cxnSpMk id="19" creationId="{7E7C77BC-7138-40B1-A15B-20F57A494629}"/>
          </ac:cxnSpMkLst>
        </pc:cxnChg>
        <pc:cxnChg chg="add del">
          <ac:chgData name="Nathan Durocher" userId="f3f7633b-1ee7-4a96-abd0-7bcc4a48b2e6" providerId="ADAL" clId="{4C7744E5-0F33-0C4A-9F77-35FAD0F2AE15}" dt="2021-01-16T12:44:58.090" v="4223"/>
          <ac:cxnSpMkLst>
            <pc:docMk/>
            <pc:sldMk cId="2972715434" sldId="258"/>
            <ac:cxnSpMk id="20" creationId="{DB146403-F3D6-484B-B2ED-97F9565D0370}"/>
          </ac:cxnSpMkLst>
        </pc:cxnChg>
      </pc:sldChg>
      <pc:sldChg chg="addSp delSp modSp mod ord delDesignElem">
        <pc:chgData name="Nathan Durocher" userId="f3f7633b-1ee7-4a96-abd0-7bcc4a48b2e6" providerId="ADAL" clId="{4C7744E5-0F33-0C4A-9F77-35FAD0F2AE15}" dt="2021-01-17T12:52:57.504" v="4837"/>
        <pc:sldMkLst>
          <pc:docMk/>
          <pc:sldMk cId="3383690913" sldId="259"/>
        </pc:sldMkLst>
        <pc:spChg chg="add del mod">
          <ac:chgData name="Nathan Durocher" userId="f3f7633b-1ee7-4a96-abd0-7bcc4a48b2e6" providerId="ADAL" clId="{4C7744E5-0F33-0C4A-9F77-35FAD0F2AE15}" dt="2021-01-17T12:52:52.615" v="4836"/>
          <ac:spMkLst>
            <pc:docMk/>
            <pc:sldMk cId="3383690913" sldId="259"/>
            <ac:spMk id="4" creationId="{2610A00A-3723-9747-A884-2E1864B8C025}"/>
          </ac:spMkLst>
        </pc:spChg>
        <pc:spChg chg="add mod">
          <ac:chgData name="Nathan Durocher" userId="f3f7633b-1ee7-4a96-abd0-7bcc4a48b2e6" providerId="ADAL" clId="{4C7744E5-0F33-0C4A-9F77-35FAD0F2AE15}" dt="2021-01-17T12:52:57.504" v="4837"/>
          <ac:spMkLst>
            <pc:docMk/>
            <pc:sldMk cId="3383690913" sldId="259"/>
            <ac:spMk id="5" creationId="{24B31CB6-E155-BF4B-99C6-0620EE31846B}"/>
          </ac:spMkLst>
        </pc:spChg>
        <pc:spChg chg="del">
          <ac:chgData name="Nathan Durocher" userId="f3f7633b-1ee7-4a96-abd0-7bcc4a48b2e6" providerId="ADAL" clId="{4C7744E5-0F33-0C4A-9F77-35FAD0F2AE15}" dt="2021-01-15T15:02:02.120" v="226" actId="478"/>
          <ac:spMkLst>
            <pc:docMk/>
            <pc:sldMk cId="3383690913" sldId="259"/>
            <ac:spMk id="5" creationId="{34CDD59C-E908-45DF-8AEA-003B31AF1D4C}"/>
          </ac:spMkLst>
        </pc:spChg>
        <pc:spChg chg="add del">
          <ac:chgData name="Nathan Durocher" userId="f3f7633b-1ee7-4a96-abd0-7bcc4a48b2e6" providerId="ADAL" clId="{4C7744E5-0F33-0C4A-9F77-35FAD0F2AE15}" dt="2021-01-16T12:44:58.090" v="4223"/>
          <ac:spMkLst>
            <pc:docMk/>
            <pc:sldMk cId="3383690913" sldId="259"/>
            <ac:spMk id="70" creationId="{1707FC24-6981-43D9-B525-C7832BA22463}"/>
          </ac:spMkLst>
        </pc:spChg>
        <pc:picChg chg="mod">
          <ac:chgData name="Nathan Durocher" userId="f3f7633b-1ee7-4a96-abd0-7bcc4a48b2e6" providerId="ADAL" clId="{4C7744E5-0F33-0C4A-9F77-35FAD0F2AE15}" dt="2021-01-14T10:29:20.648" v="1" actId="1076"/>
          <ac:picMkLst>
            <pc:docMk/>
            <pc:sldMk cId="3383690913" sldId="259"/>
            <ac:picMk id="7" creationId="{0E684451-2DA6-413C-9A15-D4E3FB68D5CF}"/>
          </ac:picMkLst>
        </pc:picChg>
      </pc:sldChg>
      <pc:sldChg chg="addSp delSp modSp ord delDesignElem">
        <pc:chgData name="Nathan Durocher" userId="f3f7633b-1ee7-4a96-abd0-7bcc4a48b2e6" providerId="ADAL" clId="{4C7744E5-0F33-0C4A-9F77-35FAD0F2AE15}" dt="2021-01-17T12:52:57.504" v="4837"/>
        <pc:sldMkLst>
          <pc:docMk/>
          <pc:sldMk cId="671302176" sldId="260"/>
        </pc:sldMkLst>
        <pc:spChg chg="add del mod">
          <ac:chgData name="Nathan Durocher" userId="f3f7633b-1ee7-4a96-abd0-7bcc4a48b2e6" providerId="ADAL" clId="{4C7744E5-0F33-0C4A-9F77-35FAD0F2AE15}" dt="2021-01-17T12:52:52.615" v="4836"/>
          <ac:spMkLst>
            <pc:docMk/>
            <pc:sldMk cId="671302176" sldId="260"/>
            <ac:spMk id="3" creationId="{1364E17E-DAC8-E548-A60F-34E431757A3C}"/>
          </ac:spMkLst>
        </pc:spChg>
        <pc:spChg chg="add mod">
          <ac:chgData name="Nathan Durocher" userId="f3f7633b-1ee7-4a96-abd0-7bcc4a48b2e6" providerId="ADAL" clId="{4C7744E5-0F33-0C4A-9F77-35FAD0F2AE15}" dt="2021-01-17T12:52:57.504" v="4837"/>
          <ac:spMkLst>
            <pc:docMk/>
            <pc:sldMk cId="671302176" sldId="260"/>
            <ac:spMk id="4" creationId="{C15A1E51-1AAE-5046-9903-750D0DE36DF3}"/>
          </ac:spMkLst>
        </pc:spChg>
        <pc:spChg chg="add del">
          <ac:chgData name="Nathan Durocher" userId="f3f7633b-1ee7-4a96-abd0-7bcc4a48b2e6" providerId="ADAL" clId="{4C7744E5-0F33-0C4A-9F77-35FAD0F2AE15}" dt="2021-01-16T12:44:58.090" v="4223"/>
          <ac:spMkLst>
            <pc:docMk/>
            <pc:sldMk cId="671302176" sldId="260"/>
            <ac:spMk id="31" creationId="{823AC064-BC96-4F32-8AE1-B2FD38754823}"/>
          </ac:spMkLst>
        </pc:spChg>
        <pc:cxnChg chg="add del">
          <ac:chgData name="Nathan Durocher" userId="f3f7633b-1ee7-4a96-abd0-7bcc4a48b2e6" providerId="ADAL" clId="{4C7744E5-0F33-0C4A-9F77-35FAD0F2AE15}" dt="2021-01-16T12:44:58.090" v="4223"/>
          <ac:cxnSpMkLst>
            <pc:docMk/>
            <pc:sldMk cId="671302176" sldId="260"/>
            <ac:cxnSpMk id="30" creationId="{DB146403-F3D6-484B-B2ED-97F9565D0370}"/>
          </ac:cxnSpMkLst>
        </pc:cxnChg>
        <pc:cxnChg chg="add del">
          <ac:chgData name="Nathan Durocher" userId="f3f7633b-1ee7-4a96-abd0-7bcc4a48b2e6" providerId="ADAL" clId="{4C7744E5-0F33-0C4A-9F77-35FAD0F2AE15}" dt="2021-01-16T12:44:58.090" v="4223"/>
          <ac:cxnSpMkLst>
            <pc:docMk/>
            <pc:sldMk cId="671302176" sldId="260"/>
            <ac:cxnSpMk id="32" creationId="{7E7C77BC-7138-40B1-A15B-20F57A494629}"/>
          </ac:cxnSpMkLst>
        </pc:cxnChg>
      </pc:sldChg>
      <pc:sldChg chg="addSp delSp modSp mod modClrScheme delDesignElem chgLayout">
        <pc:chgData name="Nathan Durocher" userId="f3f7633b-1ee7-4a96-abd0-7bcc4a48b2e6" providerId="ADAL" clId="{4C7744E5-0F33-0C4A-9F77-35FAD0F2AE15}" dt="2021-01-17T12:52:57.504" v="4837"/>
        <pc:sldMkLst>
          <pc:docMk/>
          <pc:sldMk cId="3457149041" sldId="261"/>
        </pc:sldMkLst>
        <pc:spChg chg="mod ord">
          <ac:chgData name="Nathan Durocher" userId="f3f7633b-1ee7-4a96-abd0-7bcc4a48b2e6" providerId="ADAL" clId="{4C7744E5-0F33-0C4A-9F77-35FAD0F2AE15}" dt="2021-01-16T13:17:56.691" v="4501" actId="14100"/>
          <ac:spMkLst>
            <pc:docMk/>
            <pc:sldMk cId="3457149041" sldId="261"/>
            <ac:spMk id="2" creationId="{D2C06CAC-FE21-4F77-99A7-4C7C846E107A}"/>
          </ac:spMkLst>
        </pc:spChg>
        <pc:spChg chg="add mod">
          <ac:chgData name="Nathan Durocher" userId="f3f7633b-1ee7-4a96-abd0-7bcc4a48b2e6" providerId="ADAL" clId="{4C7744E5-0F33-0C4A-9F77-35FAD0F2AE15}" dt="2021-01-15T17:45:20.068" v="2014" actId="478"/>
          <ac:spMkLst>
            <pc:docMk/>
            <pc:sldMk cId="3457149041" sldId="261"/>
            <ac:spMk id="3" creationId="{6F9F07C3-2DA5-D947-BE67-EC356629EA18}"/>
          </ac:spMkLst>
        </pc:spChg>
        <pc:spChg chg="add del mod">
          <ac:chgData name="Nathan Durocher" userId="f3f7633b-1ee7-4a96-abd0-7bcc4a48b2e6" providerId="ADAL" clId="{4C7744E5-0F33-0C4A-9F77-35FAD0F2AE15}" dt="2021-01-16T10:56:26.371" v="4112" actId="478"/>
          <ac:spMkLst>
            <pc:docMk/>
            <pc:sldMk cId="3457149041" sldId="261"/>
            <ac:spMk id="3" creationId="{9497EE66-0C4D-C141-8994-8AD1D48E2074}"/>
          </ac:spMkLst>
        </pc:spChg>
        <pc:spChg chg="add del mod">
          <ac:chgData name="Nathan Durocher" userId="f3f7633b-1ee7-4a96-abd0-7bcc4a48b2e6" providerId="ADAL" clId="{4C7744E5-0F33-0C4A-9F77-35FAD0F2AE15}" dt="2021-01-17T12:52:52.615" v="4836"/>
          <ac:spMkLst>
            <pc:docMk/>
            <pc:sldMk cId="3457149041" sldId="261"/>
            <ac:spMk id="3" creationId="{AB1DF873-74A1-7142-9352-46ACC0B9577D}"/>
          </ac:spMkLst>
        </pc:spChg>
        <pc:spChg chg="add mod">
          <ac:chgData name="Nathan Durocher" userId="f3f7633b-1ee7-4a96-abd0-7bcc4a48b2e6" providerId="ADAL" clId="{4C7744E5-0F33-0C4A-9F77-35FAD0F2AE15}" dt="2021-01-17T12:52:57.504" v="4837"/>
          <ac:spMkLst>
            <pc:docMk/>
            <pc:sldMk cId="3457149041" sldId="261"/>
            <ac:spMk id="4" creationId="{21619ECD-BA5B-4245-A56D-A406F93869EC}"/>
          </ac:spMkLst>
        </pc:spChg>
        <pc:spChg chg="del mod ord">
          <ac:chgData name="Nathan Durocher" userId="f3f7633b-1ee7-4a96-abd0-7bcc4a48b2e6" providerId="ADAL" clId="{4C7744E5-0F33-0C4A-9F77-35FAD0F2AE15}" dt="2021-01-15T18:05:10.715" v="2207" actId="478"/>
          <ac:spMkLst>
            <pc:docMk/>
            <pc:sldMk cId="3457149041" sldId="261"/>
            <ac:spMk id="4" creationId="{A5843BFB-55C7-4F1F-BCDD-9358E9C3D6E5}"/>
          </ac:spMkLst>
        </pc:spChg>
        <pc:spChg chg="mod">
          <ac:chgData name="Nathan Durocher" userId="f3f7633b-1ee7-4a96-abd0-7bcc4a48b2e6" providerId="ADAL" clId="{4C7744E5-0F33-0C4A-9F77-35FAD0F2AE15}" dt="2021-01-14T14:52:50.566" v="29" actId="790"/>
          <ac:spMkLst>
            <pc:docMk/>
            <pc:sldMk cId="3457149041" sldId="261"/>
            <ac:spMk id="6" creationId="{E090C0A9-2F4E-435F-A9FB-1B298AFCFE58}"/>
          </ac:spMkLst>
        </pc:spChg>
        <pc:spChg chg="mod">
          <ac:chgData name="Nathan Durocher" userId="f3f7633b-1ee7-4a96-abd0-7bcc4a48b2e6" providerId="ADAL" clId="{4C7744E5-0F33-0C4A-9F77-35FAD0F2AE15}" dt="2021-01-15T12:55:05.990" v="212" actId="21"/>
          <ac:spMkLst>
            <pc:docMk/>
            <pc:sldMk cId="3457149041" sldId="261"/>
            <ac:spMk id="7" creationId="{854F7D2D-911A-4C0F-8974-8410F680AC81}"/>
          </ac:spMkLst>
        </pc:spChg>
        <pc:spChg chg="add del mod">
          <ac:chgData name="Nathan Durocher" userId="f3f7633b-1ee7-4a96-abd0-7bcc4a48b2e6" providerId="ADAL" clId="{4C7744E5-0F33-0C4A-9F77-35FAD0F2AE15}" dt="2021-01-15T18:04:09.591" v="2195" actId="6264"/>
          <ac:spMkLst>
            <pc:docMk/>
            <pc:sldMk cId="3457149041" sldId="261"/>
            <ac:spMk id="8" creationId="{39F0EB1B-AD61-B549-BFA2-8D5C2CFCDC13}"/>
          </ac:spMkLst>
        </pc:spChg>
        <pc:spChg chg="add del mod">
          <ac:chgData name="Nathan Durocher" userId="f3f7633b-1ee7-4a96-abd0-7bcc4a48b2e6" providerId="ADAL" clId="{4C7744E5-0F33-0C4A-9F77-35FAD0F2AE15}" dt="2021-01-15T18:04:09.591" v="2195" actId="6264"/>
          <ac:spMkLst>
            <pc:docMk/>
            <pc:sldMk cId="3457149041" sldId="261"/>
            <ac:spMk id="9" creationId="{D10D09B9-9C6F-BF49-B9F3-0E99C7BB0DB3}"/>
          </ac:spMkLst>
        </pc:spChg>
        <pc:spChg chg="add del mod">
          <ac:chgData name="Nathan Durocher" userId="f3f7633b-1ee7-4a96-abd0-7bcc4a48b2e6" providerId="ADAL" clId="{4C7744E5-0F33-0C4A-9F77-35FAD0F2AE15}" dt="2021-01-15T18:04:09.591" v="2195" actId="6264"/>
          <ac:spMkLst>
            <pc:docMk/>
            <pc:sldMk cId="3457149041" sldId="261"/>
            <ac:spMk id="10" creationId="{6542566E-E922-5144-9CCB-D20C45DEEBC5}"/>
          </ac:spMkLst>
        </pc:spChg>
        <pc:spChg chg="add del mod">
          <ac:chgData name="Nathan Durocher" userId="f3f7633b-1ee7-4a96-abd0-7bcc4a48b2e6" providerId="ADAL" clId="{4C7744E5-0F33-0C4A-9F77-35FAD0F2AE15}" dt="2021-01-15T18:04:09.591" v="2195" actId="6264"/>
          <ac:spMkLst>
            <pc:docMk/>
            <pc:sldMk cId="3457149041" sldId="261"/>
            <ac:spMk id="12" creationId="{B5B8A2B0-FFD8-6A44-88FC-86C2EFC2B851}"/>
          </ac:spMkLst>
        </pc:spChg>
        <pc:spChg chg="add mod ord">
          <ac:chgData name="Nathan Durocher" userId="f3f7633b-1ee7-4a96-abd0-7bcc4a48b2e6" providerId="ADAL" clId="{4C7744E5-0F33-0C4A-9F77-35FAD0F2AE15}" dt="2021-01-15T18:04:09.591" v="2195" actId="6264"/>
          <ac:spMkLst>
            <pc:docMk/>
            <pc:sldMk cId="3457149041" sldId="261"/>
            <ac:spMk id="13" creationId="{19B570E2-1D8D-3A46-866D-C2FDEC21E95D}"/>
          </ac:spMkLst>
        </pc:spChg>
        <pc:spChg chg="add del mod">
          <ac:chgData name="Nathan Durocher" userId="f3f7633b-1ee7-4a96-abd0-7bcc4a48b2e6" providerId="ADAL" clId="{4C7744E5-0F33-0C4A-9F77-35FAD0F2AE15}" dt="2021-01-15T18:04:14.041" v="2196" actId="6264"/>
          <ac:spMkLst>
            <pc:docMk/>
            <pc:sldMk cId="3457149041" sldId="261"/>
            <ac:spMk id="14" creationId="{7A2E346E-E7AE-4D4A-959A-94D03705CA56}"/>
          </ac:spMkLst>
        </pc:spChg>
        <pc:spChg chg="add del mod">
          <ac:chgData name="Nathan Durocher" userId="f3f7633b-1ee7-4a96-abd0-7bcc4a48b2e6" providerId="ADAL" clId="{4C7744E5-0F33-0C4A-9F77-35FAD0F2AE15}" dt="2021-01-15T18:04:14.041" v="2196" actId="6264"/>
          <ac:spMkLst>
            <pc:docMk/>
            <pc:sldMk cId="3457149041" sldId="261"/>
            <ac:spMk id="15" creationId="{D5EE4E05-B522-B149-A6B8-CCEE5BBF96DF}"/>
          </ac:spMkLst>
        </pc:spChg>
        <pc:spChg chg="add del mod">
          <ac:chgData name="Nathan Durocher" userId="f3f7633b-1ee7-4a96-abd0-7bcc4a48b2e6" providerId="ADAL" clId="{4C7744E5-0F33-0C4A-9F77-35FAD0F2AE15}" dt="2021-01-16T10:57:49.127" v="4130" actId="478"/>
          <ac:spMkLst>
            <pc:docMk/>
            <pc:sldMk cId="3457149041" sldId="261"/>
            <ac:spMk id="16" creationId="{12389C9F-1390-9447-B191-B820C95F2997}"/>
          </ac:spMkLst>
        </pc:spChg>
        <pc:spChg chg="add del mod">
          <ac:chgData name="Nathan Durocher" userId="f3f7633b-1ee7-4a96-abd0-7bcc4a48b2e6" providerId="ADAL" clId="{4C7744E5-0F33-0C4A-9F77-35FAD0F2AE15}" dt="2021-01-15T18:04:19.336" v="2197" actId="6264"/>
          <ac:spMkLst>
            <pc:docMk/>
            <pc:sldMk cId="3457149041" sldId="261"/>
            <ac:spMk id="16" creationId="{27FE9C92-2D96-8E47-94AD-29BBEAFF5295}"/>
          </ac:spMkLst>
        </pc:spChg>
        <pc:spChg chg="add del mod">
          <ac:chgData name="Nathan Durocher" userId="f3f7633b-1ee7-4a96-abd0-7bcc4a48b2e6" providerId="ADAL" clId="{4C7744E5-0F33-0C4A-9F77-35FAD0F2AE15}" dt="2021-01-15T18:04:19.336" v="2197" actId="6264"/>
          <ac:spMkLst>
            <pc:docMk/>
            <pc:sldMk cId="3457149041" sldId="261"/>
            <ac:spMk id="17" creationId="{8007DB70-6C5A-CA43-A4A8-06FF9D864025}"/>
          </ac:spMkLst>
        </pc:spChg>
        <pc:spChg chg="add del mod">
          <ac:chgData name="Nathan Durocher" userId="f3f7633b-1ee7-4a96-abd0-7bcc4a48b2e6" providerId="ADAL" clId="{4C7744E5-0F33-0C4A-9F77-35FAD0F2AE15}" dt="2021-01-15T18:04:20.069" v="2198" actId="6264"/>
          <ac:spMkLst>
            <pc:docMk/>
            <pc:sldMk cId="3457149041" sldId="261"/>
            <ac:spMk id="18" creationId="{AAE9EF8B-68BD-944C-8930-DA6C8BD4E58F}"/>
          </ac:spMkLst>
        </pc:spChg>
        <pc:spChg chg="add del mod">
          <ac:chgData name="Nathan Durocher" userId="f3f7633b-1ee7-4a96-abd0-7bcc4a48b2e6" providerId="ADAL" clId="{4C7744E5-0F33-0C4A-9F77-35FAD0F2AE15}" dt="2021-01-16T10:59:01.728" v="4136" actId="931"/>
          <ac:spMkLst>
            <pc:docMk/>
            <pc:sldMk cId="3457149041" sldId="261"/>
            <ac:spMk id="19" creationId="{6A84357C-DB02-C544-B194-62353B76BA10}"/>
          </ac:spMkLst>
        </pc:spChg>
        <pc:spChg chg="add del mod">
          <ac:chgData name="Nathan Durocher" userId="f3f7633b-1ee7-4a96-abd0-7bcc4a48b2e6" providerId="ADAL" clId="{4C7744E5-0F33-0C4A-9F77-35FAD0F2AE15}" dt="2021-01-15T18:04:20.069" v="2198" actId="6264"/>
          <ac:spMkLst>
            <pc:docMk/>
            <pc:sldMk cId="3457149041" sldId="261"/>
            <ac:spMk id="19" creationId="{BF60CF5B-8226-1D4F-85F0-75871DEEEECC}"/>
          </ac:spMkLst>
        </pc:spChg>
        <pc:spChg chg="add del mod">
          <ac:chgData name="Nathan Durocher" userId="f3f7633b-1ee7-4a96-abd0-7bcc4a48b2e6" providerId="ADAL" clId="{4C7744E5-0F33-0C4A-9F77-35FAD0F2AE15}" dt="2021-01-15T18:04:20.279" v="2199" actId="6264"/>
          <ac:spMkLst>
            <pc:docMk/>
            <pc:sldMk cId="3457149041" sldId="261"/>
            <ac:spMk id="20" creationId="{20FA5AC0-3957-654D-BE65-43E66ED7CC4C}"/>
          </ac:spMkLst>
        </pc:spChg>
        <pc:spChg chg="add del mod">
          <ac:chgData name="Nathan Durocher" userId="f3f7633b-1ee7-4a96-abd0-7bcc4a48b2e6" providerId="ADAL" clId="{4C7744E5-0F33-0C4A-9F77-35FAD0F2AE15}" dt="2021-01-15T18:04:20.279" v="2199" actId="6264"/>
          <ac:spMkLst>
            <pc:docMk/>
            <pc:sldMk cId="3457149041" sldId="261"/>
            <ac:spMk id="21" creationId="{DD53EC15-73B5-A440-8DC6-60C73D141FBA}"/>
          </ac:spMkLst>
        </pc:spChg>
        <pc:spChg chg="add del mod">
          <ac:chgData name="Nathan Durocher" userId="f3f7633b-1ee7-4a96-abd0-7bcc4a48b2e6" providerId="ADAL" clId="{4C7744E5-0F33-0C4A-9F77-35FAD0F2AE15}" dt="2021-01-15T18:04:20.448" v="2200" actId="6264"/>
          <ac:spMkLst>
            <pc:docMk/>
            <pc:sldMk cId="3457149041" sldId="261"/>
            <ac:spMk id="22" creationId="{DA84C510-C874-9C49-9C98-298A3BDE1CD0}"/>
          </ac:spMkLst>
        </pc:spChg>
        <pc:spChg chg="add del mod">
          <ac:chgData name="Nathan Durocher" userId="f3f7633b-1ee7-4a96-abd0-7bcc4a48b2e6" providerId="ADAL" clId="{4C7744E5-0F33-0C4A-9F77-35FAD0F2AE15}" dt="2021-01-15T18:04:20.448" v="2200" actId="6264"/>
          <ac:spMkLst>
            <pc:docMk/>
            <pc:sldMk cId="3457149041" sldId="261"/>
            <ac:spMk id="23" creationId="{E0C82E0F-39BF-6040-86DF-B13D74B11765}"/>
          </ac:spMkLst>
        </pc:spChg>
        <pc:spChg chg="add del mod">
          <ac:chgData name="Nathan Durocher" userId="f3f7633b-1ee7-4a96-abd0-7bcc4a48b2e6" providerId="ADAL" clId="{4C7744E5-0F33-0C4A-9F77-35FAD0F2AE15}" dt="2021-01-15T18:04:20.720" v="2201" actId="6264"/>
          <ac:spMkLst>
            <pc:docMk/>
            <pc:sldMk cId="3457149041" sldId="261"/>
            <ac:spMk id="24" creationId="{5371E6C8-7187-424C-A266-5CA98B740057}"/>
          </ac:spMkLst>
        </pc:spChg>
        <pc:spChg chg="add mod">
          <ac:chgData name="Nathan Durocher" userId="f3f7633b-1ee7-4a96-abd0-7bcc4a48b2e6" providerId="ADAL" clId="{4C7744E5-0F33-0C4A-9F77-35FAD0F2AE15}" dt="2021-01-16T12:44:58.090" v="4223"/>
          <ac:spMkLst>
            <pc:docMk/>
            <pc:sldMk cId="3457149041" sldId="261"/>
            <ac:spMk id="25" creationId="{847C66A3-38E2-7B48-91D3-F3D429D98F1D}"/>
          </ac:spMkLst>
        </pc:spChg>
        <pc:spChg chg="add del mod">
          <ac:chgData name="Nathan Durocher" userId="f3f7633b-1ee7-4a96-abd0-7bcc4a48b2e6" providerId="ADAL" clId="{4C7744E5-0F33-0C4A-9F77-35FAD0F2AE15}" dt="2021-01-15T18:04:20.720" v="2201" actId="6264"/>
          <ac:spMkLst>
            <pc:docMk/>
            <pc:sldMk cId="3457149041" sldId="261"/>
            <ac:spMk id="25" creationId="{96392EC0-91AA-3345-85E6-9F13263EB96F}"/>
          </ac:spMkLst>
        </pc:spChg>
        <pc:spChg chg="add del mod ord">
          <ac:chgData name="Nathan Durocher" userId="f3f7633b-1ee7-4a96-abd0-7bcc4a48b2e6" providerId="ADAL" clId="{4C7744E5-0F33-0C4A-9F77-35FAD0F2AE15}" dt="2021-01-15T18:05:18.228" v="2208" actId="700"/>
          <ac:spMkLst>
            <pc:docMk/>
            <pc:sldMk cId="3457149041" sldId="261"/>
            <ac:spMk id="26" creationId="{2E7D662E-A586-444F-8E34-7E188270B1F1}"/>
          </ac:spMkLst>
        </pc:spChg>
        <pc:spChg chg="add mod ord">
          <ac:chgData name="Nathan Durocher" userId="f3f7633b-1ee7-4a96-abd0-7bcc4a48b2e6" providerId="ADAL" clId="{4C7744E5-0F33-0C4A-9F77-35FAD0F2AE15}" dt="2021-01-16T12:44:58.090" v="4223"/>
          <ac:spMkLst>
            <pc:docMk/>
            <pc:sldMk cId="3457149041" sldId="261"/>
            <ac:spMk id="27" creationId="{35BC47A9-0BAE-6142-BB83-6111D655FCE5}"/>
          </ac:spMkLst>
        </pc:spChg>
        <pc:spChg chg="add del mod ord">
          <ac:chgData name="Nathan Durocher" userId="f3f7633b-1ee7-4a96-abd0-7bcc4a48b2e6" providerId="ADAL" clId="{4C7744E5-0F33-0C4A-9F77-35FAD0F2AE15}" dt="2021-01-16T10:59:11.611" v="4139" actId="478"/>
          <ac:spMkLst>
            <pc:docMk/>
            <pc:sldMk cId="3457149041" sldId="261"/>
            <ac:spMk id="28" creationId="{4E8246D5-2A44-F24F-AFE3-EBBFAF4773A6}"/>
          </ac:spMkLst>
        </pc:spChg>
        <pc:spChg chg="add del mod ord">
          <ac:chgData name="Nathan Durocher" userId="f3f7633b-1ee7-4a96-abd0-7bcc4a48b2e6" providerId="ADAL" clId="{4C7744E5-0F33-0C4A-9F77-35FAD0F2AE15}" dt="2021-01-15T18:06:54.613" v="2260"/>
          <ac:spMkLst>
            <pc:docMk/>
            <pc:sldMk cId="3457149041" sldId="261"/>
            <ac:spMk id="29" creationId="{DBC40D82-B728-3342-B9AE-A454FFD4A9FD}"/>
          </ac:spMkLst>
        </pc:spChg>
        <pc:spChg chg="del">
          <ac:chgData name="Nathan Durocher" userId="f3f7633b-1ee7-4a96-abd0-7bcc4a48b2e6" providerId="ADAL" clId="{4C7744E5-0F33-0C4A-9F77-35FAD0F2AE15}" dt="2021-01-15T18:04:09.591" v="2195" actId="6264"/>
          <ac:spMkLst>
            <pc:docMk/>
            <pc:sldMk cId="3457149041" sldId="261"/>
            <ac:spMk id="4102" creationId="{A2AEA782-0EA4-42E9-871D-7401D6A09739}"/>
          </ac:spMkLst>
        </pc:spChg>
        <pc:spChg chg="del">
          <ac:chgData name="Nathan Durocher" userId="f3f7633b-1ee7-4a96-abd0-7bcc4a48b2e6" providerId="ADAL" clId="{4C7744E5-0F33-0C4A-9F77-35FAD0F2AE15}" dt="2021-01-15T18:04:09.591" v="2195" actId="6264"/>
          <ac:spMkLst>
            <pc:docMk/>
            <pc:sldMk cId="3457149041" sldId="261"/>
            <ac:spMk id="4103" creationId="{B0992639-1CDA-4FE6-BB95-E13221490740}"/>
          </ac:spMkLst>
        </pc:spChg>
        <pc:grpChg chg="add mod">
          <ac:chgData name="Nathan Durocher" userId="f3f7633b-1ee7-4a96-abd0-7bcc4a48b2e6" providerId="ADAL" clId="{4C7744E5-0F33-0C4A-9F77-35FAD0F2AE15}" dt="2021-01-16T11:00:12.767" v="4188" actId="1076"/>
          <ac:grpSpMkLst>
            <pc:docMk/>
            <pc:sldMk cId="3457149041" sldId="261"/>
            <ac:grpSpMk id="6" creationId="{29DB1D1A-3012-FF47-B4A2-2C7178E9AB13}"/>
          </ac:grpSpMkLst>
        </pc:grpChg>
        <pc:picChg chg="add del mod">
          <ac:chgData name="Nathan Durocher" userId="f3f7633b-1ee7-4a96-abd0-7bcc4a48b2e6" providerId="ADAL" clId="{4C7744E5-0F33-0C4A-9F77-35FAD0F2AE15}" dt="2021-01-16T10:53:45.312" v="4092"/>
          <ac:picMkLst>
            <pc:docMk/>
            <pc:sldMk cId="3457149041" sldId="261"/>
            <ac:picMk id="5" creationId="{734818CC-6F7B-E44F-9B39-BFA2A023E28D}"/>
          </ac:picMkLst>
        </pc:picChg>
        <pc:picChg chg="add del mod">
          <ac:chgData name="Nathan Durocher" userId="f3f7633b-1ee7-4a96-abd0-7bcc4a48b2e6" providerId="ADAL" clId="{4C7744E5-0F33-0C4A-9F77-35FAD0F2AE15}" dt="2021-01-16T10:56:41.297" v="4117" actId="478"/>
          <ac:picMkLst>
            <pc:docMk/>
            <pc:sldMk cId="3457149041" sldId="261"/>
            <ac:picMk id="7" creationId="{1C39DD34-8D09-2C4B-84A7-698F7BADE6C7}"/>
          </ac:picMkLst>
        </pc:picChg>
        <pc:picChg chg="add del mod">
          <ac:chgData name="Nathan Durocher" userId="f3f7633b-1ee7-4a96-abd0-7bcc4a48b2e6" providerId="ADAL" clId="{4C7744E5-0F33-0C4A-9F77-35FAD0F2AE15}" dt="2021-01-16T10:58:50.975" v="4135" actId="478"/>
          <ac:picMkLst>
            <pc:docMk/>
            <pc:sldMk cId="3457149041" sldId="261"/>
            <ac:picMk id="8" creationId="{9380E0D2-A53D-E84F-B9DD-8D3272166904}"/>
          </ac:picMkLst>
        </pc:picChg>
        <pc:picChg chg="add mod">
          <ac:chgData name="Nathan Durocher" userId="f3f7633b-1ee7-4a96-abd0-7bcc4a48b2e6" providerId="ADAL" clId="{4C7744E5-0F33-0C4A-9F77-35FAD0F2AE15}" dt="2021-01-16T10:55:16.856" v="4103" actId="164"/>
          <ac:picMkLst>
            <pc:docMk/>
            <pc:sldMk cId="3457149041" sldId="261"/>
            <ac:picMk id="10" creationId="{BC0FF5D7-9EB7-C04C-B2D7-EB964F678950}"/>
          </ac:picMkLst>
        </pc:picChg>
        <pc:picChg chg="mod ord">
          <ac:chgData name="Nathan Durocher" userId="f3f7633b-1ee7-4a96-abd0-7bcc4a48b2e6" providerId="ADAL" clId="{4C7744E5-0F33-0C4A-9F77-35FAD0F2AE15}" dt="2021-01-16T10:59:17.516" v="4140" actId="1076"/>
          <ac:picMkLst>
            <pc:docMk/>
            <pc:sldMk cId="3457149041" sldId="261"/>
            <ac:picMk id="11" creationId="{55520BBF-A3E3-49F0-9D49-795CC996508E}"/>
          </ac:picMkLst>
        </pc:picChg>
        <pc:picChg chg="add mod">
          <ac:chgData name="Nathan Durocher" userId="f3f7633b-1ee7-4a96-abd0-7bcc4a48b2e6" providerId="ADAL" clId="{4C7744E5-0F33-0C4A-9F77-35FAD0F2AE15}" dt="2021-01-16T10:55:16.856" v="4103" actId="164"/>
          <ac:picMkLst>
            <pc:docMk/>
            <pc:sldMk cId="3457149041" sldId="261"/>
            <ac:picMk id="14" creationId="{9849A45D-6465-2742-836F-2E610F65A6F8}"/>
          </ac:picMkLst>
        </pc:picChg>
        <pc:picChg chg="add mod">
          <ac:chgData name="Nathan Durocher" userId="f3f7633b-1ee7-4a96-abd0-7bcc4a48b2e6" providerId="ADAL" clId="{4C7744E5-0F33-0C4A-9F77-35FAD0F2AE15}" dt="2021-01-16T10:57:30.379" v="4127" actId="571"/>
          <ac:picMkLst>
            <pc:docMk/>
            <pc:sldMk cId="3457149041" sldId="261"/>
            <ac:picMk id="18" creationId="{FDC2A1B3-4813-564D-8C87-17DF8A368343}"/>
          </ac:picMkLst>
        </pc:picChg>
        <pc:picChg chg="add mod">
          <ac:chgData name="Nathan Durocher" userId="f3f7633b-1ee7-4a96-abd0-7bcc4a48b2e6" providerId="ADAL" clId="{4C7744E5-0F33-0C4A-9F77-35FAD0F2AE15}" dt="2021-01-16T10:59:19.884" v="4141" actId="1076"/>
          <ac:picMkLst>
            <pc:docMk/>
            <pc:sldMk cId="3457149041" sldId="261"/>
            <ac:picMk id="21" creationId="{AF0C8E39-EA09-A74E-91D5-798D2F46983B}"/>
          </ac:picMkLst>
        </pc:picChg>
        <pc:picChg chg="add del mod">
          <ac:chgData name="Nathan Durocher" userId="f3f7633b-1ee7-4a96-abd0-7bcc4a48b2e6" providerId="ADAL" clId="{4C7744E5-0F33-0C4A-9F77-35FAD0F2AE15}" dt="2021-01-16T10:58:50.975" v="4135" actId="478"/>
          <ac:picMkLst>
            <pc:docMk/>
            <pc:sldMk cId="3457149041" sldId="261"/>
            <ac:picMk id="30" creationId="{111418E2-6654-5F45-B69A-3CBDB11040F7}"/>
          </ac:picMkLst>
        </pc:picChg>
        <pc:picChg chg="del">
          <ac:chgData name="Nathan Durocher" userId="f3f7633b-1ee7-4a96-abd0-7bcc4a48b2e6" providerId="ADAL" clId="{4C7744E5-0F33-0C4A-9F77-35FAD0F2AE15}" dt="2021-01-15T17:45:20.068" v="2014" actId="478"/>
          <ac:picMkLst>
            <pc:docMk/>
            <pc:sldMk cId="3457149041" sldId="261"/>
            <ac:picMk id="4098" creationId="{3058BCE9-0EAA-40D3-A485-4E425EEC08E1}"/>
          </ac:picMkLst>
        </pc:picChg>
        <pc:picChg chg="del mod ord">
          <ac:chgData name="Nathan Durocher" userId="f3f7633b-1ee7-4a96-abd0-7bcc4a48b2e6" providerId="ADAL" clId="{4C7744E5-0F33-0C4A-9F77-35FAD0F2AE15}" dt="2021-01-15T18:05:05.169" v="2205" actId="478"/>
          <ac:picMkLst>
            <pc:docMk/>
            <pc:sldMk cId="3457149041" sldId="261"/>
            <ac:picMk id="4100" creationId="{F471F451-EE59-4343-9B52-BC5B333144F0}"/>
          </ac:picMkLst>
        </pc:picChg>
        <pc:inkChg chg="add del">
          <ac:chgData name="Nathan Durocher" userId="f3f7633b-1ee7-4a96-abd0-7bcc4a48b2e6" providerId="ADAL" clId="{4C7744E5-0F33-0C4A-9F77-35FAD0F2AE15}" dt="2021-01-16T10:58:11.897" v="4132" actId="478"/>
          <ac:inkMkLst>
            <pc:docMk/>
            <pc:sldMk cId="3457149041" sldId="261"/>
            <ac:inkMk id="4" creationId="{664E8A96-C734-1E41-8254-1D1B7E8F7506}"/>
          </ac:inkMkLst>
        </pc:inkChg>
        <pc:inkChg chg="add mod">
          <ac:chgData name="Nathan Durocher" userId="f3f7633b-1ee7-4a96-abd0-7bcc4a48b2e6" providerId="ADAL" clId="{4C7744E5-0F33-0C4A-9F77-35FAD0F2AE15}" dt="2021-01-16T10:55:16.856" v="4103" actId="164"/>
          <ac:inkMkLst>
            <pc:docMk/>
            <pc:sldMk cId="3457149041" sldId="261"/>
            <ac:inkMk id="12" creationId="{AAD4DA70-9CA4-7D45-AEF5-D2AD3F36457C}"/>
          </ac:inkMkLst>
        </pc:inkChg>
        <pc:inkChg chg="add mod">
          <ac:chgData name="Nathan Durocher" userId="f3f7633b-1ee7-4a96-abd0-7bcc4a48b2e6" providerId="ADAL" clId="{4C7744E5-0F33-0C4A-9F77-35FAD0F2AE15}" dt="2021-01-16T10:55:16.856" v="4103" actId="164"/>
          <ac:inkMkLst>
            <pc:docMk/>
            <pc:sldMk cId="3457149041" sldId="261"/>
            <ac:inkMk id="13" creationId="{1E495956-1DD7-F142-A1C9-9034B088B800}"/>
          </ac:inkMkLst>
        </pc:inkChg>
        <pc:inkChg chg="add mod">
          <ac:chgData name="Nathan Durocher" userId="f3f7633b-1ee7-4a96-abd0-7bcc4a48b2e6" providerId="ADAL" clId="{4C7744E5-0F33-0C4A-9F77-35FAD0F2AE15}" dt="2021-01-16T10:55:16.856" v="4103" actId="164"/>
          <ac:inkMkLst>
            <pc:docMk/>
            <pc:sldMk cId="3457149041" sldId="261"/>
            <ac:inkMk id="15" creationId="{77C2CBBC-82DB-6244-99E1-6CBD74D2E4DE}"/>
          </ac:inkMkLst>
        </pc:inkChg>
      </pc:sldChg>
      <pc:sldChg chg="addSp delSp modSp">
        <pc:chgData name="Nathan Durocher" userId="f3f7633b-1ee7-4a96-abd0-7bcc4a48b2e6" providerId="ADAL" clId="{4C7744E5-0F33-0C4A-9F77-35FAD0F2AE15}" dt="2021-01-17T12:52:57.504" v="4837"/>
        <pc:sldMkLst>
          <pc:docMk/>
          <pc:sldMk cId="2006809229" sldId="262"/>
        </pc:sldMkLst>
        <pc:spChg chg="mod">
          <ac:chgData name="Nathan Durocher" userId="f3f7633b-1ee7-4a96-abd0-7bcc4a48b2e6" providerId="ADAL" clId="{4C7744E5-0F33-0C4A-9F77-35FAD0F2AE15}" dt="2021-01-16T12:44:58.090" v="4223"/>
          <ac:spMkLst>
            <pc:docMk/>
            <pc:sldMk cId="2006809229" sldId="262"/>
            <ac:spMk id="2" creationId="{08095BD9-58DC-4A5D-ADB6-ECDFDC9C9565}"/>
          </ac:spMkLst>
        </pc:spChg>
        <pc:spChg chg="add del mod">
          <ac:chgData name="Nathan Durocher" userId="f3f7633b-1ee7-4a96-abd0-7bcc4a48b2e6" providerId="ADAL" clId="{4C7744E5-0F33-0C4A-9F77-35FAD0F2AE15}" dt="2021-01-17T12:52:52.615" v="4836"/>
          <ac:spMkLst>
            <pc:docMk/>
            <pc:sldMk cId="2006809229" sldId="262"/>
            <ac:spMk id="3" creationId="{689628D2-896F-0547-9E6A-CC2E90EAF983}"/>
          </ac:spMkLst>
        </pc:spChg>
        <pc:spChg chg="add mod">
          <ac:chgData name="Nathan Durocher" userId="f3f7633b-1ee7-4a96-abd0-7bcc4a48b2e6" providerId="ADAL" clId="{4C7744E5-0F33-0C4A-9F77-35FAD0F2AE15}" dt="2021-01-17T12:52:57.504" v="4837"/>
          <ac:spMkLst>
            <pc:docMk/>
            <pc:sldMk cId="2006809229" sldId="262"/>
            <ac:spMk id="4" creationId="{8F277D00-E0FF-E04F-BCA6-8A94ECFB992A}"/>
          </ac:spMkLst>
        </pc:spChg>
      </pc:sldChg>
      <pc:sldChg chg="addSp delSp modSp mod delDesignElem modNotesTx">
        <pc:chgData name="Nathan Durocher" userId="f3f7633b-1ee7-4a96-abd0-7bcc4a48b2e6" providerId="ADAL" clId="{4C7744E5-0F33-0C4A-9F77-35FAD0F2AE15}" dt="2021-01-17T12:23:35.843" v="4688" actId="1076"/>
        <pc:sldMkLst>
          <pc:docMk/>
          <pc:sldMk cId="2777383372" sldId="263"/>
        </pc:sldMkLst>
        <pc:spChg chg="mod">
          <ac:chgData name="Nathan Durocher" userId="f3f7633b-1ee7-4a96-abd0-7bcc4a48b2e6" providerId="ADAL" clId="{4C7744E5-0F33-0C4A-9F77-35FAD0F2AE15}" dt="2021-01-14T14:53:16.157" v="31" actId="790"/>
          <ac:spMkLst>
            <pc:docMk/>
            <pc:sldMk cId="2777383372" sldId="263"/>
            <ac:spMk id="3" creationId="{C167F554-46B8-4BC6-98EF-0A5C3B34DDC0}"/>
          </ac:spMkLst>
        </pc:spChg>
        <pc:spChg chg="mod">
          <ac:chgData name="Nathan Durocher" userId="f3f7633b-1ee7-4a96-abd0-7bcc4a48b2e6" providerId="ADAL" clId="{4C7744E5-0F33-0C4A-9F77-35FAD0F2AE15}" dt="2021-01-14T14:53:20.122" v="32" actId="790"/>
          <ac:spMkLst>
            <pc:docMk/>
            <pc:sldMk cId="2777383372" sldId="263"/>
            <ac:spMk id="5" creationId="{9762F9A2-AD6C-48C5-9EB9-FD51D63EA5D0}"/>
          </ac:spMkLst>
        </pc:spChg>
        <pc:spChg chg="add del">
          <ac:chgData name="Nathan Durocher" userId="f3f7633b-1ee7-4a96-abd0-7bcc4a48b2e6" providerId="ADAL" clId="{4C7744E5-0F33-0C4A-9F77-35FAD0F2AE15}" dt="2021-01-16T12:44:58.090" v="4223"/>
          <ac:spMkLst>
            <pc:docMk/>
            <pc:sldMk cId="2777383372" sldId="263"/>
            <ac:spMk id="26" creationId="{E8A8EAB8-D2FF-444D-B34B-7D32F106AD0E}"/>
          </ac:spMkLst>
        </pc:spChg>
        <pc:picChg chg="mod">
          <ac:chgData name="Nathan Durocher" userId="f3f7633b-1ee7-4a96-abd0-7bcc4a48b2e6" providerId="ADAL" clId="{4C7744E5-0F33-0C4A-9F77-35FAD0F2AE15}" dt="2021-01-17T12:23:35.843" v="4688" actId="1076"/>
          <ac:picMkLst>
            <pc:docMk/>
            <pc:sldMk cId="2777383372" sldId="263"/>
            <ac:picMk id="9" creationId="{B615911F-7B6C-4617-A054-BA286F5585FF}"/>
          </ac:picMkLst>
        </pc:picChg>
        <pc:picChg chg="mod">
          <ac:chgData name="Nathan Durocher" userId="f3f7633b-1ee7-4a96-abd0-7bcc4a48b2e6" providerId="ADAL" clId="{4C7744E5-0F33-0C4A-9F77-35FAD0F2AE15}" dt="2021-01-17T12:23:35.843" v="4688" actId="1076"/>
          <ac:picMkLst>
            <pc:docMk/>
            <pc:sldMk cId="2777383372" sldId="263"/>
            <ac:picMk id="10" creationId="{14F441E0-2E76-4E3F-BCAB-A84A70CB5B7B}"/>
          </ac:picMkLst>
        </pc:picChg>
        <pc:picChg chg="mod">
          <ac:chgData name="Nathan Durocher" userId="f3f7633b-1ee7-4a96-abd0-7bcc4a48b2e6" providerId="ADAL" clId="{4C7744E5-0F33-0C4A-9F77-35FAD0F2AE15}" dt="2021-01-17T12:17:54.302" v="4661" actId="1076"/>
          <ac:picMkLst>
            <pc:docMk/>
            <pc:sldMk cId="2777383372" sldId="263"/>
            <ac:picMk id="12" creationId="{622A69F2-3550-44B0-9774-A3AF3E493EF0}"/>
          </ac:picMkLst>
        </pc:picChg>
        <pc:picChg chg="mod">
          <ac:chgData name="Nathan Durocher" userId="f3f7633b-1ee7-4a96-abd0-7bcc4a48b2e6" providerId="ADAL" clId="{4C7744E5-0F33-0C4A-9F77-35FAD0F2AE15}" dt="2021-01-17T12:23:35.843" v="4688" actId="1076"/>
          <ac:picMkLst>
            <pc:docMk/>
            <pc:sldMk cId="2777383372" sldId="263"/>
            <ac:picMk id="14" creationId="{99D835CD-B0DF-42A4-A195-63B643831E80}"/>
          </ac:picMkLst>
        </pc:picChg>
        <pc:cxnChg chg="add del">
          <ac:chgData name="Nathan Durocher" userId="f3f7633b-1ee7-4a96-abd0-7bcc4a48b2e6" providerId="ADAL" clId="{4C7744E5-0F33-0C4A-9F77-35FAD0F2AE15}" dt="2021-01-16T12:44:58.090" v="4223"/>
          <ac:cxnSpMkLst>
            <pc:docMk/>
            <pc:sldMk cId="2777383372" sldId="263"/>
            <ac:cxnSpMk id="25" creationId="{F11AD06B-AB20-4097-8606-5DA00DBACE88}"/>
          </ac:cxnSpMkLst>
        </pc:cxnChg>
        <pc:cxnChg chg="add del">
          <ac:chgData name="Nathan Durocher" userId="f3f7633b-1ee7-4a96-abd0-7bcc4a48b2e6" providerId="ADAL" clId="{4C7744E5-0F33-0C4A-9F77-35FAD0F2AE15}" dt="2021-01-16T12:44:58.090" v="4223"/>
          <ac:cxnSpMkLst>
            <pc:docMk/>
            <pc:sldMk cId="2777383372" sldId="263"/>
            <ac:cxnSpMk id="27" creationId="{EEA38897-7BA3-4408-8083-3235339C4A60}"/>
          </ac:cxnSpMkLst>
        </pc:cxnChg>
        <pc:cxnChg chg="add del">
          <ac:chgData name="Nathan Durocher" userId="f3f7633b-1ee7-4a96-abd0-7bcc4a48b2e6" providerId="ADAL" clId="{4C7744E5-0F33-0C4A-9F77-35FAD0F2AE15}" dt="2021-01-16T12:44:58.090" v="4223"/>
          <ac:cxnSpMkLst>
            <pc:docMk/>
            <pc:sldMk cId="2777383372" sldId="263"/>
            <ac:cxnSpMk id="28" creationId="{CA240C79-242E-4918-9F28-B101847D1CC6}"/>
          </ac:cxnSpMkLst>
        </pc:cxnChg>
      </pc:sldChg>
      <pc:sldChg chg="addSp delSp modSp mod ord modAnim">
        <pc:chgData name="Nathan Durocher" userId="f3f7633b-1ee7-4a96-abd0-7bcc4a48b2e6" providerId="ADAL" clId="{4C7744E5-0F33-0C4A-9F77-35FAD0F2AE15}" dt="2021-01-17T12:52:57.504" v="4837"/>
        <pc:sldMkLst>
          <pc:docMk/>
          <pc:sldMk cId="2319604415" sldId="264"/>
        </pc:sldMkLst>
        <pc:spChg chg="del mod">
          <ac:chgData name="Nathan Durocher" userId="f3f7633b-1ee7-4a96-abd0-7bcc4a48b2e6" providerId="ADAL" clId="{4C7744E5-0F33-0C4A-9F77-35FAD0F2AE15}" dt="2021-01-15T16:45:46.261" v="551" actId="478"/>
          <ac:spMkLst>
            <pc:docMk/>
            <pc:sldMk cId="2319604415" sldId="264"/>
            <ac:spMk id="2" creationId="{064B53FB-EB5A-44B9-959B-9E0A24CCE29B}"/>
          </ac:spMkLst>
        </pc:spChg>
        <pc:spChg chg="add del mod">
          <ac:chgData name="Nathan Durocher" userId="f3f7633b-1ee7-4a96-abd0-7bcc4a48b2e6" providerId="ADAL" clId="{4C7744E5-0F33-0C4A-9F77-35FAD0F2AE15}" dt="2021-01-17T12:52:52.615" v="4836"/>
          <ac:spMkLst>
            <pc:docMk/>
            <pc:sldMk cId="2319604415" sldId="264"/>
            <ac:spMk id="2" creationId="{BBD10E43-BC53-AE4C-A12B-C3090B73DDC0}"/>
          </ac:spMkLst>
        </pc:spChg>
        <pc:spChg chg="add mod">
          <ac:chgData name="Nathan Durocher" userId="f3f7633b-1ee7-4a96-abd0-7bcc4a48b2e6" providerId="ADAL" clId="{4C7744E5-0F33-0C4A-9F77-35FAD0F2AE15}" dt="2021-01-17T12:52:57.504" v="4837"/>
          <ac:spMkLst>
            <pc:docMk/>
            <pc:sldMk cId="2319604415" sldId="264"/>
            <ac:spMk id="3" creationId="{1D1312AB-C4BC-9B42-89A9-1CEE08D7E515}"/>
          </ac:spMkLst>
        </pc:spChg>
        <pc:spChg chg="del mod">
          <ac:chgData name="Nathan Durocher" userId="f3f7633b-1ee7-4a96-abd0-7bcc4a48b2e6" providerId="ADAL" clId="{4C7744E5-0F33-0C4A-9F77-35FAD0F2AE15}" dt="2021-01-15T16:45:48.104" v="552" actId="478"/>
          <ac:spMkLst>
            <pc:docMk/>
            <pc:sldMk cId="2319604415" sldId="264"/>
            <ac:spMk id="3" creationId="{E497D58A-D676-47EA-B8E7-83A6034EDB1B}"/>
          </ac:spMkLst>
        </pc:spChg>
        <pc:spChg chg="del mod">
          <ac:chgData name="Nathan Durocher" userId="f3f7633b-1ee7-4a96-abd0-7bcc4a48b2e6" providerId="ADAL" clId="{4C7744E5-0F33-0C4A-9F77-35FAD0F2AE15}" dt="2021-01-15T16:45:30.700" v="545"/>
          <ac:spMkLst>
            <pc:docMk/>
            <pc:sldMk cId="2319604415" sldId="264"/>
            <ac:spMk id="4" creationId="{66076411-7F5C-47F4-BA46-D3D992AD4E53}"/>
          </ac:spMkLst>
        </pc:spChg>
        <pc:spChg chg="del mod">
          <ac:chgData name="Nathan Durocher" userId="f3f7633b-1ee7-4a96-abd0-7bcc4a48b2e6" providerId="ADAL" clId="{4C7744E5-0F33-0C4A-9F77-35FAD0F2AE15}" dt="2021-01-15T16:45:44.476" v="550" actId="478"/>
          <ac:spMkLst>
            <pc:docMk/>
            <pc:sldMk cId="2319604415" sldId="264"/>
            <ac:spMk id="5" creationId="{E04B4BB0-21E8-48B3-B448-1DDEFD847908}"/>
          </ac:spMkLst>
        </pc:spChg>
        <pc:spChg chg="del mod">
          <ac:chgData name="Nathan Durocher" userId="f3f7633b-1ee7-4a96-abd0-7bcc4a48b2e6" providerId="ADAL" clId="{4C7744E5-0F33-0C4A-9F77-35FAD0F2AE15}" dt="2021-01-15T16:45:43.403" v="549" actId="478"/>
          <ac:spMkLst>
            <pc:docMk/>
            <pc:sldMk cId="2319604415" sldId="264"/>
            <ac:spMk id="6" creationId="{C7F1CF2B-CAB4-4C36-85E9-F95CABA30185}"/>
          </ac:spMkLst>
        </pc:spChg>
        <pc:picChg chg="add mod">
          <ac:chgData name="Nathan Durocher" userId="f3f7633b-1ee7-4a96-abd0-7bcc4a48b2e6" providerId="ADAL" clId="{4C7744E5-0F33-0C4A-9F77-35FAD0F2AE15}" dt="2021-01-16T12:44:58.090" v="4223"/>
          <ac:picMkLst>
            <pc:docMk/>
            <pc:sldMk cId="2319604415" sldId="264"/>
            <ac:picMk id="7" creationId="{5776B9D8-D1CC-3A43-AF9E-1AEE0FA6866B}"/>
          </ac:picMkLst>
        </pc:picChg>
      </pc:sldChg>
      <pc:sldChg chg="addSp delSp modSp delDesignElem modNotesTx">
        <pc:chgData name="Nathan Durocher" userId="f3f7633b-1ee7-4a96-abd0-7bcc4a48b2e6" providerId="ADAL" clId="{4C7744E5-0F33-0C4A-9F77-35FAD0F2AE15}" dt="2021-01-17T15:34:47.679" v="5147" actId="20577"/>
        <pc:sldMkLst>
          <pc:docMk/>
          <pc:sldMk cId="4009267502" sldId="265"/>
        </pc:sldMkLst>
        <pc:spChg chg="add del mod">
          <ac:chgData name="Nathan Durocher" userId="f3f7633b-1ee7-4a96-abd0-7bcc4a48b2e6" providerId="ADAL" clId="{4C7744E5-0F33-0C4A-9F77-35FAD0F2AE15}" dt="2021-01-17T12:52:52.615" v="4836"/>
          <ac:spMkLst>
            <pc:docMk/>
            <pc:sldMk cId="4009267502" sldId="265"/>
            <ac:spMk id="3" creationId="{00BF782E-F1DF-EF46-8D5E-9AFC29613EA2}"/>
          </ac:spMkLst>
        </pc:spChg>
        <pc:spChg chg="add mod">
          <ac:chgData name="Nathan Durocher" userId="f3f7633b-1ee7-4a96-abd0-7bcc4a48b2e6" providerId="ADAL" clId="{4C7744E5-0F33-0C4A-9F77-35FAD0F2AE15}" dt="2021-01-17T12:52:57.504" v="4837"/>
          <ac:spMkLst>
            <pc:docMk/>
            <pc:sldMk cId="4009267502" sldId="265"/>
            <ac:spMk id="4" creationId="{4D2C10EB-238B-704A-B6F2-D9210C32CCC2}"/>
          </ac:spMkLst>
        </pc:spChg>
        <pc:spChg chg="add del">
          <ac:chgData name="Nathan Durocher" userId="f3f7633b-1ee7-4a96-abd0-7bcc4a48b2e6" providerId="ADAL" clId="{4C7744E5-0F33-0C4A-9F77-35FAD0F2AE15}" dt="2021-01-16T12:44:58.090" v="4223"/>
          <ac:spMkLst>
            <pc:docMk/>
            <pc:sldMk cId="4009267502" sldId="265"/>
            <ac:spMk id="21" creationId="{E8A8EAB8-D2FF-444D-B34B-7D32F106AD0E}"/>
          </ac:spMkLst>
        </pc:spChg>
        <pc:cxnChg chg="add del">
          <ac:chgData name="Nathan Durocher" userId="f3f7633b-1ee7-4a96-abd0-7bcc4a48b2e6" providerId="ADAL" clId="{4C7744E5-0F33-0C4A-9F77-35FAD0F2AE15}" dt="2021-01-16T12:44:58.090" v="4223"/>
          <ac:cxnSpMkLst>
            <pc:docMk/>
            <pc:sldMk cId="4009267502" sldId="265"/>
            <ac:cxnSpMk id="22" creationId="{067633D1-6EE6-4118-B9F0-B363477BEE7A}"/>
          </ac:cxnSpMkLst>
        </pc:cxnChg>
        <pc:cxnChg chg="add del">
          <ac:chgData name="Nathan Durocher" userId="f3f7633b-1ee7-4a96-abd0-7bcc4a48b2e6" providerId="ADAL" clId="{4C7744E5-0F33-0C4A-9F77-35FAD0F2AE15}" dt="2021-01-16T12:44:58.090" v="4223"/>
          <ac:cxnSpMkLst>
            <pc:docMk/>
            <pc:sldMk cId="4009267502" sldId="265"/>
            <ac:cxnSpMk id="26" creationId="{4AD7FFC6-42A9-49CB-B5E9-B3F6B038331B}"/>
          </ac:cxnSpMkLst>
        </pc:cxnChg>
      </pc:sldChg>
      <pc:sldChg chg="addSp delSp modSp mod delAnim modAnim modNotesTx">
        <pc:chgData name="Nathan Durocher" userId="f3f7633b-1ee7-4a96-abd0-7bcc4a48b2e6" providerId="ADAL" clId="{4C7744E5-0F33-0C4A-9F77-35FAD0F2AE15}" dt="2021-01-18T10:29:08.126" v="5658" actId="1076"/>
        <pc:sldMkLst>
          <pc:docMk/>
          <pc:sldMk cId="1696895462" sldId="266"/>
        </pc:sldMkLst>
        <pc:spChg chg="add del mod">
          <ac:chgData name="Nathan Durocher" userId="f3f7633b-1ee7-4a96-abd0-7bcc4a48b2e6" providerId="ADAL" clId="{4C7744E5-0F33-0C4A-9F77-35FAD0F2AE15}" dt="2021-01-17T11:48:07.630" v="4513"/>
          <ac:spMkLst>
            <pc:docMk/>
            <pc:sldMk cId="1696895462" sldId="266"/>
            <ac:spMk id="3" creationId="{387A79E4-CC66-304E-832B-122C6FFC4D4B}"/>
          </ac:spMkLst>
        </pc:spChg>
        <pc:spChg chg="add del mod">
          <ac:chgData name="Nathan Durocher" userId="f3f7633b-1ee7-4a96-abd0-7bcc4a48b2e6" providerId="ADAL" clId="{4C7744E5-0F33-0C4A-9F77-35FAD0F2AE15}" dt="2021-01-17T12:52:52.615" v="4836"/>
          <ac:spMkLst>
            <pc:docMk/>
            <pc:sldMk cId="1696895462" sldId="266"/>
            <ac:spMk id="5" creationId="{7AB0D927-4970-DF4C-978B-102791685E9C}"/>
          </ac:spMkLst>
        </pc:spChg>
        <pc:spChg chg="add mod">
          <ac:chgData name="Nathan Durocher" userId="f3f7633b-1ee7-4a96-abd0-7bcc4a48b2e6" providerId="ADAL" clId="{4C7744E5-0F33-0C4A-9F77-35FAD0F2AE15}" dt="2021-01-17T14:45:18.943" v="5132" actId="790"/>
          <ac:spMkLst>
            <pc:docMk/>
            <pc:sldMk cId="1696895462" sldId="266"/>
            <ac:spMk id="6" creationId="{792F4FF1-DFA4-6041-B7C6-507DD6AA25CD}"/>
          </ac:spMkLst>
        </pc:spChg>
        <pc:picChg chg="add mod modCrop">
          <ac:chgData name="Nathan Durocher" userId="f3f7633b-1ee7-4a96-abd0-7bcc4a48b2e6" providerId="ADAL" clId="{4C7744E5-0F33-0C4A-9F77-35FAD0F2AE15}" dt="2021-01-18T10:29:08.126" v="5658" actId="1076"/>
          <ac:picMkLst>
            <pc:docMk/>
            <pc:sldMk cId="1696895462" sldId="266"/>
            <ac:picMk id="4" creationId="{0C126B68-9C4C-7344-91EE-B28FF85E831C}"/>
          </ac:picMkLst>
        </pc:picChg>
        <pc:picChg chg="del mod">
          <ac:chgData name="Nathan Durocher" userId="f3f7633b-1ee7-4a96-abd0-7bcc4a48b2e6" providerId="ADAL" clId="{4C7744E5-0F33-0C4A-9F77-35FAD0F2AE15}" dt="2021-01-17T11:47:51.466" v="4512" actId="478"/>
          <ac:picMkLst>
            <pc:docMk/>
            <pc:sldMk cId="1696895462" sldId="266"/>
            <ac:picMk id="7" creationId="{B2227AE0-0E99-4E4B-B10F-D6F33EE06496}"/>
          </ac:picMkLst>
        </pc:picChg>
      </pc:sldChg>
      <pc:sldChg chg="addSp delSp modSp mod ord delDesignElem">
        <pc:chgData name="Nathan Durocher" userId="f3f7633b-1ee7-4a96-abd0-7bcc4a48b2e6" providerId="ADAL" clId="{4C7744E5-0F33-0C4A-9F77-35FAD0F2AE15}" dt="2021-01-17T12:52:57.504" v="4837"/>
        <pc:sldMkLst>
          <pc:docMk/>
          <pc:sldMk cId="1419016215" sldId="267"/>
        </pc:sldMkLst>
        <pc:spChg chg="mod">
          <ac:chgData name="Nathan Durocher" userId="f3f7633b-1ee7-4a96-abd0-7bcc4a48b2e6" providerId="ADAL" clId="{4C7744E5-0F33-0C4A-9F77-35FAD0F2AE15}" dt="2021-01-15T17:32:21.920" v="1994" actId="20577"/>
          <ac:spMkLst>
            <pc:docMk/>
            <pc:sldMk cId="1419016215" sldId="267"/>
            <ac:spMk id="2" creationId="{F3B331B9-0A74-4A0E-8E83-556D39909CEF}"/>
          </ac:spMkLst>
        </pc:spChg>
        <pc:spChg chg="mod">
          <ac:chgData name="Nathan Durocher" userId="f3f7633b-1ee7-4a96-abd0-7bcc4a48b2e6" providerId="ADAL" clId="{4C7744E5-0F33-0C4A-9F77-35FAD0F2AE15}" dt="2021-01-15T14:59:53.522" v="221" actId="313"/>
          <ac:spMkLst>
            <pc:docMk/>
            <pc:sldMk cId="1419016215" sldId="267"/>
            <ac:spMk id="3" creationId="{7F307C79-83EA-4697-BB8F-467E2AC389CB}"/>
          </ac:spMkLst>
        </pc:spChg>
        <pc:spChg chg="add del mod">
          <ac:chgData name="Nathan Durocher" userId="f3f7633b-1ee7-4a96-abd0-7bcc4a48b2e6" providerId="ADAL" clId="{4C7744E5-0F33-0C4A-9F77-35FAD0F2AE15}" dt="2021-01-17T12:52:52.615" v="4836"/>
          <ac:spMkLst>
            <pc:docMk/>
            <pc:sldMk cId="1419016215" sldId="267"/>
            <ac:spMk id="3" creationId="{8C01802A-41DF-A945-A87B-EF58F484AAF1}"/>
          </ac:spMkLst>
        </pc:spChg>
        <pc:spChg chg="add mod">
          <ac:chgData name="Nathan Durocher" userId="f3f7633b-1ee7-4a96-abd0-7bcc4a48b2e6" providerId="ADAL" clId="{4C7744E5-0F33-0C4A-9F77-35FAD0F2AE15}" dt="2021-01-17T12:52:57.504" v="4837"/>
          <ac:spMkLst>
            <pc:docMk/>
            <pc:sldMk cId="1419016215" sldId="267"/>
            <ac:spMk id="4" creationId="{0C5FF645-87AA-0444-8156-BFE58EC0FA2C}"/>
          </ac:spMkLst>
        </pc:spChg>
        <pc:spChg chg="add del">
          <ac:chgData name="Nathan Durocher" userId="f3f7633b-1ee7-4a96-abd0-7bcc4a48b2e6" providerId="ADAL" clId="{4C7744E5-0F33-0C4A-9F77-35FAD0F2AE15}" dt="2021-01-16T12:44:58.090" v="4223"/>
          <ac:spMkLst>
            <pc:docMk/>
            <pc:sldMk cId="1419016215" sldId="267"/>
            <ac:spMk id="54" creationId="{42A5316D-ED2F-4F89-B4B4-8D9240B1A348}"/>
          </ac:spMkLst>
        </pc:spChg>
      </pc:sldChg>
      <pc:sldChg chg="addSp delSp modSp new mod modNotesTx">
        <pc:chgData name="Nathan Durocher" userId="f3f7633b-1ee7-4a96-abd0-7bcc4a48b2e6" providerId="ADAL" clId="{4C7744E5-0F33-0C4A-9F77-35FAD0F2AE15}" dt="2021-01-17T12:52:57.504" v="4837"/>
        <pc:sldMkLst>
          <pc:docMk/>
          <pc:sldMk cId="2017558529" sldId="268"/>
        </pc:sldMkLst>
        <pc:spChg chg="mod">
          <ac:chgData name="Nathan Durocher" userId="f3f7633b-1ee7-4a96-abd0-7bcc4a48b2e6" providerId="ADAL" clId="{4C7744E5-0F33-0C4A-9F77-35FAD0F2AE15}" dt="2021-01-16T12:44:58.090" v="4223"/>
          <ac:spMkLst>
            <pc:docMk/>
            <pc:sldMk cId="2017558529" sldId="268"/>
            <ac:spMk id="2" creationId="{5A1F0DB1-7B13-FE4E-B142-C38ED542389E}"/>
          </ac:spMkLst>
        </pc:spChg>
        <pc:spChg chg="mod">
          <ac:chgData name="Nathan Durocher" userId="f3f7633b-1ee7-4a96-abd0-7bcc4a48b2e6" providerId="ADAL" clId="{4C7744E5-0F33-0C4A-9F77-35FAD0F2AE15}" dt="2021-01-15T12:55:19.661" v="219"/>
          <ac:spMkLst>
            <pc:docMk/>
            <pc:sldMk cId="2017558529" sldId="268"/>
            <ac:spMk id="3" creationId="{61FC3B2D-D45C-BC46-AC93-A67503380531}"/>
          </ac:spMkLst>
        </pc:spChg>
        <pc:spChg chg="del mod">
          <ac:chgData name="Nathan Durocher" userId="f3f7633b-1ee7-4a96-abd0-7bcc4a48b2e6" providerId="ADAL" clId="{4C7744E5-0F33-0C4A-9F77-35FAD0F2AE15}" dt="2021-01-16T10:46:02.125" v="4042" actId="478"/>
          <ac:spMkLst>
            <pc:docMk/>
            <pc:sldMk cId="2017558529" sldId="268"/>
            <ac:spMk id="4" creationId="{2F8AE979-F03C-E943-9289-1B353C80599A}"/>
          </ac:spMkLst>
        </pc:spChg>
        <pc:spChg chg="add del mod">
          <ac:chgData name="Nathan Durocher" userId="f3f7633b-1ee7-4a96-abd0-7bcc4a48b2e6" providerId="ADAL" clId="{4C7744E5-0F33-0C4A-9F77-35FAD0F2AE15}" dt="2021-01-17T12:52:52.615" v="4836"/>
          <ac:spMkLst>
            <pc:docMk/>
            <pc:sldMk cId="2017558529" sldId="268"/>
            <ac:spMk id="4" creationId="{C547095C-73D1-1D4A-A9B4-8B88FE29AA58}"/>
          </ac:spMkLst>
        </pc:spChg>
        <pc:spChg chg="add mod">
          <ac:chgData name="Nathan Durocher" userId="f3f7633b-1ee7-4a96-abd0-7bcc4a48b2e6" providerId="ADAL" clId="{4C7744E5-0F33-0C4A-9F77-35FAD0F2AE15}" dt="2021-01-17T12:52:57.504" v="4837"/>
          <ac:spMkLst>
            <pc:docMk/>
            <pc:sldMk cId="2017558529" sldId="268"/>
            <ac:spMk id="8" creationId="{BCA86C4F-787B-A64C-BDC0-BD0C3C8E813D}"/>
          </ac:spMkLst>
        </pc:spChg>
        <pc:picChg chg="add mod">
          <ac:chgData name="Nathan Durocher" userId="f3f7633b-1ee7-4a96-abd0-7bcc4a48b2e6" providerId="ADAL" clId="{4C7744E5-0F33-0C4A-9F77-35FAD0F2AE15}" dt="2021-01-16T10:46:08.231" v="4044" actId="1076"/>
          <ac:picMkLst>
            <pc:docMk/>
            <pc:sldMk cId="2017558529" sldId="268"/>
            <ac:picMk id="3" creationId="{30E2498A-38F6-0D46-9347-568CF66830EF}"/>
          </ac:picMkLst>
        </pc:picChg>
        <pc:picChg chg="mod">
          <ac:chgData name="Nathan Durocher" userId="f3f7633b-1ee7-4a96-abd0-7bcc4a48b2e6" providerId="ADAL" clId="{4C7744E5-0F33-0C4A-9F77-35FAD0F2AE15}" dt="2021-01-16T10:46:05.132" v="4043" actId="1076"/>
          <ac:picMkLst>
            <pc:docMk/>
            <pc:sldMk cId="2017558529" sldId="268"/>
            <ac:picMk id="5" creationId="{59507CB8-ADF4-47B5-AF44-407043AA2E10}"/>
          </ac:picMkLst>
        </pc:picChg>
        <pc:picChg chg="mod">
          <ac:chgData name="Nathan Durocher" userId="f3f7633b-1ee7-4a96-abd0-7bcc4a48b2e6" providerId="ADAL" clId="{4C7744E5-0F33-0C4A-9F77-35FAD0F2AE15}" dt="2021-01-15T18:16:08.020" v="2280" actId="14826"/>
          <ac:picMkLst>
            <pc:docMk/>
            <pc:sldMk cId="2017558529" sldId="268"/>
            <ac:picMk id="7" creationId="{17795034-6E02-4298-BD89-99A58CD6C8C7}"/>
          </ac:picMkLst>
        </pc:picChg>
      </pc:sldChg>
      <pc:sldChg chg="addSp delSp modSp mod ord delDesignElem modNotesTx">
        <pc:chgData name="Nathan Durocher" userId="f3f7633b-1ee7-4a96-abd0-7bcc4a48b2e6" providerId="ADAL" clId="{4C7744E5-0F33-0C4A-9F77-35FAD0F2AE15}" dt="2021-01-17T16:06:22.316" v="5483" actId="20577"/>
        <pc:sldMkLst>
          <pc:docMk/>
          <pc:sldMk cId="2292222769" sldId="269"/>
        </pc:sldMkLst>
        <pc:spChg chg="mod">
          <ac:chgData name="Nathan Durocher" userId="f3f7633b-1ee7-4a96-abd0-7bcc4a48b2e6" providerId="ADAL" clId="{4C7744E5-0F33-0C4A-9F77-35FAD0F2AE15}" dt="2021-01-15T17:11:49.837" v="1714" actId="6549"/>
          <ac:spMkLst>
            <pc:docMk/>
            <pc:sldMk cId="2292222769" sldId="269"/>
            <ac:spMk id="2" creationId="{4AEDC3EF-7A87-4586-84F3-54F6759132A9}"/>
          </ac:spMkLst>
        </pc:spChg>
        <pc:spChg chg="add del mod">
          <ac:chgData name="Nathan Durocher" userId="f3f7633b-1ee7-4a96-abd0-7bcc4a48b2e6" providerId="ADAL" clId="{4C7744E5-0F33-0C4A-9F77-35FAD0F2AE15}" dt="2021-01-17T12:52:52.615" v="4836"/>
          <ac:spMkLst>
            <pc:docMk/>
            <pc:sldMk cId="2292222769" sldId="269"/>
            <ac:spMk id="3" creationId="{CD5391BF-B1F0-134B-AD2E-2FB243A8D2EE}"/>
          </ac:spMkLst>
        </pc:spChg>
        <pc:spChg chg="add mod">
          <ac:chgData name="Nathan Durocher" userId="f3f7633b-1ee7-4a96-abd0-7bcc4a48b2e6" providerId="ADAL" clId="{4C7744E5-0F33-0C4A-9F77-35FAD0F2AE15}" dt="2021-01-17T12:52:57.504" v="4837"/>
          <ac:spMkLst>
            <pc:docMk/>
            <pc:sldMk cId="2292222769" sldId="269"/>
            <ac:spMk id="4" creationId="{808C8C9B-F711-FD4E-9A4C-69E3909B0407}"/>
          </ac:spMkLst>
        </pc:spChg>
        <pc:spChg chg="add del mod">
          <ac:chgData name="Nathan Durocher" userId="f3f7633b-1ee7-4a96-abd0-7bcc4a48b2e6" providerId="ADAL" clId="{4C7744E5-0F33-0C4A-9F77-35FAD0F2AE15}" dt="2021-01-15T15:14:21.423" v="447" actId="478"/>
          <ac:spMkLst>
            <pc:docMk/>
            <pc:sldMk cId="2292222769" sldId="269"/>
            <ac:spMk id="4" creationId="{BD0F2D7F-F35A-0C43-B866-3ECF5597C0B3}"/>
          </ac:spMkLst>
        </pc:spChg>
        <pc:spChg chg="add del mod">
          <ac:chgData name="Nathan Durocher" userId="f3f7633b-1ee7-4a96-abd0-7bcc4a48b2e6" providerId="ADAL" clId="{4C7744E5-0F33-0C4A-9F77-35FAD0F2AE15}" dt="2021-01-15T15:14:18.524" v="444"/>
          <ac:spMkLst>
            <pc:docMk/>
            <pc:sldMk cId="2292222769" sldId="269"/>
            <ac:spMk id="5" creationId="{297FDAFD-9452-944A-B4B5-7A50B9E405E4}"/>
          </ac:spMkLst>
        </pc:spChg>
        <pc:spChg chg="add mod">
          <ac:chgData name="Nathan Durocher" userId="f3f7633b-1ee7-4a96-abd0-7bcc4a48b2e6" providerId="ADAL" clId="{4C7744E5-0F33-0C4A-9F77-35FAD0F2AE15}" dt="2021-01-15T15:14:22.976" v="448" actId="21"/>
          <ac:spMkLst>
            <pc:docMk/>
            <pc:sldMk cId="2292222769" sldId="269"/>
            <ac:spMk id="9" creationId="{A59D0596-BD77-244E-BC3E-65F6A260F62C}"/>
          </ac:spMkLst>
        </pc:spChg>
        <pc:spChg chg="add del">
          <ac:chgData name="Nathan Durocher" userId="f3f7633b-1ee7-4a96-abd0-7bcc4a48b2e6" providerId="ADAL" clId="{4C7744E5-0F33-0C4A-9F77-35FAD0F2AE15}" dt="2021-01-16T12:44:58.090" v="4223"/>
          <ac:spMkLst>
            <pc:docMk/>
            <pc:sldMk cId="2292222769" sldId="269"/>
            <ac:spMk id="15" creationId="{42A5316D-ED2F-4F89-B4B4-8D9240B1A348}"/>
          </ac:spMkLst>
        </pc:spChg>
        <pc:picChg chg="add del mod">
          <ac:chgData name="Nathan Durocher" userId="f3f7633b-1ee7-4a96-abd0-7bcc4a48b2e6" providerId="ADAL" clId="{4C7744E5-0F33-0C4A-9F77-35FAD0F2AE15}" dt="2021-01-15T15:14:22.976" v="448" actId="21"/>
          <ac:picMkLst>
            <pc:docMk/>
            <pc:sldMk cId="2292222769" sldId="269"/>
            <ac:picMk id="7" creationId="{53A81427-9F97-9F40-97E8-BE1F1C7F0C1F}"/>
          </ac:picMkLst>
        </pc:picChg>
      </pc:sldChg>
      <pc:sldChg chg="addSp delSp modSp mod ord delDesignElem modNotesTx">
        <pc:chgData name="Nathan Durocher" userId="f3f7633b-1ee7-4a96-abd0-7bcc4a48b2e6" providerId="ADAL" clId="{4C7744E5-0F33-0C4A-9F77-35FAD0F2AE15}" dt="2021-01-18T09:24:05.644" v="5582" actId="20577"/>
        <pc:sldMkLst>
          <pc:docMk/>
          <pc:sldMk cId="2133625749" sldId="270"/>
        </pc:sldMkLst>
        <pc:spChg chg="add del mod">
          <ac:chgData name="Nathan Durocher" userId="f3f7633b-1ee7-4a96-abd0-7bcc4a48b2e6" providerId="ADAL" clId="{4C7744E5-0F33-0C4A-9F77-35FAD0F2AE15}" dt="2021-01-17T12:52:52.615" v="4836"/>
          <ac:spMkLst>
            <pc:docMk/>
            <pc:sldMk cId="2133625749" sldId="270"/>
            <ac:spMk id="2" creationId="{F0065BC8-DB05-CC44-810B-DA87BB5595E1}"/>
          </ac:spMkLst>
        </pc:spChg>
        <pc:spChg chg="add mod">
          <ac:chgData name="Nathan Durocher" userId="f3f7633b-1ee7-4a96-abd0-7bcc4a48b2e6" providerId="ADAL" clId="{4C7744E5-0F33-0C4A-9F77-35FAD0F2AE15}" dt="2021-01-17T12:52:57.504" v="4837"/>
          <ac:spMkLst>
            <pc:docMk/>
            <pc:sldMk cId="2133625749" sldId="270"/>
            <ac:spMk id="3" creationId="{596F251A-BA91-F841-B2E9-0A4FB5ED55B4}"/>
          </ac:spMkLst>
        </pc:spChg>
        <pc:spChg chg="mod">
          <ac:chgData name="Nathan Durocher" userId="f3f7633b-1ee7-4a96-abd0-7bcc4a48b2e6" providerId="ADAL" clId="{4C7744E5-0F33-0C4A-9F77-35FAD0F2AE15}" dt="2021-01-17T13:29:44.775" v="5044" actId="14100"/>
          <ac:spMkLst>
            <pc:docMk/>
            <pc:sldMk cId="2133625749" sldId="270"/>
            <ac:spMk id="7" creationId="{C4FC69B2-B310-48C5-B464-FC58BA27729D}"/>
          </ac:spMkLst>
        </pc:spChg>
        <pc:spChg chg="add del">
          <ac:chgData name="Nathan Durocher" userId="f3f7633b-1ee7-4a96-abd0-7bcc4a48b2e6" providerId="ADAL" clId="{4C7744E5-0F33-0C4A-9F77-35FAD0F2AE15}" dt="2021-01-16T12:44:58.090" v="4223"/>
          <ac:spMkLst>
            <pc:docMk/>
            <pc:sldMk cId="2133625749" sldId="270"/>
            <ac:spMk id="2078" creationId="{27BDFED6-6E33-4606-AFE2-886ADB1C018E}"/>
          </ac:spMkLst>
        </pc:spChg>
        <pc:spChg chg="add del">
          <ac:chgData name="Nathan Durocher" userId="f3f7633b-1ee7-4a96-abd0-7bcc4a48b2e6" providerId="ADAL" clId="{4C7744E5-0F33-0C4A-9F77-35FAD0F2AE15}" dt="2021-01-16T12:44:58.090" v="4223"/>
          <ac:spMkLst>
            <pc:docMk/>
            <pc:sldMk cId="2133625749" sldId="270"/>
            <ac:spMk id="2079" creationId="{890DEF05-784E-4B61-89E4-04C4ECF4E5A0}"/>
          </ac:spMkLst>
        </pc:spChg>
        <pc:cxnChg chg="add del">
          <ac:chgData name="Nathan Durocher" userId="f3f7633b-1ee7-4a96-abd0-7bcc4a48b2e6" providerId="ADAL" clId="{4C7744E5-0F33-0C4A-9F77-35FAD0F2AE15}" dt="2021-01-16T12:44:58.090" v="4223"/>
          <ac:cxnSpMkLst>
            <pc:docMk/>
            <pc:sldMk cId="2133625749" sldId="270"/>
            <ac:cxnSpMk id="2080" creationId="{C41BAEC7-F7B0-4224-8B18-8F74B7D87F0B}"/>
          </ac:cxnSpMkLst>
        </pc:cxnChg>
      </pc:sldChg>
      <pc:sldChg chg="new del">
        <pc:chgData name="Nathan Durocher" userId="f3f7633b-1ee7-4a96-abd0-7bcc4a48b2e6" providerId="ADAL" clId="{4C7744E5-0F33-0C4A-9F77-35FAD0F2AE15}" dt="2021-01-15T15:25:24.663" v="541" actId="680"/>
        <pc:sldMkLst>
          <pc:docMk/>
          <pc:sldMk cId="841423737" sldId="271"/>
        </pc:sldMkLst>
      </pc:sldChg>
      <pc:sldChg chg="del">
        <pc:chgData name="Nathan Durocher" userId="f3f7633b-1ee7-4a96-abd0-7bcc4a48b2e6" providerId="ADAL" clId="{4C7744E5-0F33-0C4A-9F77-35FAD0F2AE15}" dt="2021-01-16T12:43:36.042" v="4190" actId="2696"/>
        <pc:sldMkLst>
          <pc:docMk/>
          <pc:sldMk cId="459834004" sldId="272"/>
        </pc:sldMkLst>
      </pc:sldChg>
      <pc:sldChg chg="modSp new mod">
        <pc:chgData name="Nathan Durocher" userId="f3f7633b-1ee7-4a96-abd0-7bcc4a48b2e6" providerId="ADAL" clId="{4C7744E5-0F33-0C4A-9F77-35FAD0F2AE15}" dt="2021-01-15T17:45:12.950" v="2013" actId="20577"/>
        <pc:sldMkLst>
          <pc:docMk/>
          <pc:sldMk cId="2202149785" sldId="273"/>
        </pc:sldMkLst>
        <pc:spChg chg="mod">
          <ac:chgData name="Nathan Durocher" userId="f3f7633b-1ee7-4a96-abd0-7bcc4a48b2e6" providerId="ADAL" clId="{4C7744E5-0F33-0C4A-9F77-35FAD0F2AE15}" dt="2021-01-15T17:44:55.474" v="2003" actId="20577"/>
          <ac:spMkLst>
            <pc:docMk/>
            <pc:sldMk cId="2202149785" sldId="273"/>
            <ac:spMk id="2" creationId="{40F510DA-96BF-6C48-8744-68DBD66EAA7F}"/>
          </ac:spMkLst>
        </pc:spChg>
        <pc:spChg chg="mod">
          <ac:chgData name="Nathan Durocher" userId="f3f7633b-1ee7-4a96-abd0-7bcc4a48b2e6" providerId="ADAL" clId="{4C7744E5-0F33-0C4A-9F77-35FAD0F2AE15}" dt="2021-01-15T17:45:12.950" v="2013" actId="20577"/>
          <ac:spMkLst>
            <pc:docMk/>
            <pc:sldMk cId="2202149785" sldId="273"/>
            <ac:spMk id="4" creationId="{43FE1893-A292-3745-B6DF-FD46FC88794E}"/>
          </ac:spMkLst>
        </pc:spChg>
      </pc:sldChg>
      <pc:sldChg chg="addSp delSp modSp new mod ord setBg modNotesTx">
        <pc:chgData name="Nathan Durocher" userId="f3f7633b-1ee7-4a96-abd0-7bcc4a48b2e6" providerId="ADAL" clId="{4C7744E5-0F33-0C4A-9F77-35FAD0F2AE15}" dt="2021-01-16T13:15:31.105" v="4496" actId="478"/>
        <pc:sldMkLst>
          <pc:docMk/>
          <pc:sldMk cId="4010254310" sldId="274"/>
        </pc:sldMkLst>
        <pc:spChg chg="mod">
          <ac:chgData name="Nathan Durocher" userId="f3f7633b-1ee7-4a96-abd0-7bcc4a48b2e6" providerId="ADAL" clId="{4C7744E5-0F33-0C4A-9F77-35FAD0F2AE15}" dt="2021-01-16T12:44:58.090" v="4223"/>
          <ac:spMkLst>
            <pc:docMk/>
            <pc:sldMk cId="4010254310" sldId="274"/>
            <ac:spMk id="2" creationId="{8F1A5431-AA20-A742-A75E-3D8E9EBD7596}"/>
          </ac:spMkLst>
        </pc:spChg>
        <pc:spChg chg="add del mod">
          <ac:chgData name="Nathan Durocher" userId="f3f7633b-1ee7-4a96-abd0-7bcc4a48b2e6" providerId="ADAL" clId="{4C7744E5-0F33-0C4A-9F77-35FAD0F2AE15}" dt="2021-01-16T13:15:30.078" v="4494" actId="478"/>
          <ac:spMkLst>
            <pc:docMk/>
            <pc:sldMk cId="4010254310" sldId="274"/>
            <ac:spMk id="3" creationId="{CC0C360E-9455-D646-B292-D0E197BC3DEA}"/>
          </ac:spMkLst>
        </pc:spChg>
        <pc:spChg chg="del mod">
          <ac:chgData name="Nathan Durocher" userId="f3f7633b-1ee7-4a96-abd0-7bcc4a48b2e6" providerId="ADAL" clId="{4C7744E5-0F33-0C4A-9F77-35FAD0F2AE15}" dt="2021-01-15T17:56:17.081" v="2138" actId="931"/>
          <ac:spMkLst>
            <pc:docMk/>
            <pc:sldMk cId="4010254310" sldId="274"/>
            <ac:spMk id="4" creationId="{2D0F04D2-1651-084F-B8EC-D030FFD2B85C}"/>
          </ac:spMkLst>
        </pc:spChg>
        <pc:spChg chg="add del mod">
          <ac:chgData name="Nathan Durocher" userId="f3f7633b-1ee7-4a96-abd0-7bcc4a48b2e6" providerId="ADAL" clId="{4C7744E5-0F33-0C4A-9F77-35FAD0F2AE15}" dt="2021-01-16T13:15:31.105" v="4496" actId="478"/>
          <ac:spMkLst>
            <pc:docMk/>
            <pc:sldMk cId="4010254310" sldId="274"/>
            <ac:spMk id="5" creationId="{E83FB36C-E237-C64F-A884-634E321EA5B6}"/>
          </ac:spMkLst>
        </pc:spChg>
        <pc:spChg chg="del">
          <ac:chgData name="Nathan Durocher" userId="f3f7633b-1ee7-4a96-abd0-7bcc4a48b2e6" providerId="ADAL" clId="{4C7744E5-0F33-0C4A-9F77-35FAD0F2AE15}" dt="2021-01-15T17:59:46.924" v="2139" actId="931"/>
          <ac:spMkLst>
            <pc:docMk/>
            <pc:sldMk cId="4010254310" sldId="274"/>
            <ac:spMk id="6" creationId="{15CB0319-41D8-F342-9675-FB72EF622E22}"/>
          </ac:spMkLst>
        </pc:spChg>
        <pc:spChg chg="add del mod">
          <ac:chgData name="Nathan Durocher" userId="f3f7633b-1ee7-4a96-abd0-7bcc4a48b2e6" providerId="ADAL" clId="{4C7744E5-0F33-0C4A-9F77-35FAD0F2AE15}" dt="2021-01-16T13:15:31.105" v="4496" actId="478"/>
          <ac:spMkLst>
            <pc:docMk/>
            <pc:sldMk cId="4010254310" sldId="274"/>
            <ac:spMk id="6" creationId="{6360CFD6-A105-4F4D-9966-E1EBD08E9AEA}"/>
          </ac:spMkLst>
        </pc:spChg>
        <pc:spChg chg="add del mod">
          <ac:chgData name="Nathan Durocher" userId="f3f7633b-1ee7-4a96-abd0-7bcc4a48b2e6" providerId="ADAL" clId="{4C7744E5-0F33-0C4A-9F77-35FAD0F2AE15}" dt="2021-01-16T13:15:30.078" v="4494" actId="478"/>
          <ac:spMkLst>
            <pc:docMk/>
            <pc:sldMk cId="4010254310" sldId="274"/>
            <ac:spMk id="9" creationId="{C11C6A96-7C52-3242-8D68-F03938400D95}"/>
          </ac:spMkLst>
        </pc:spChg>
        <pc:spChg chg="add del mod">
          <ac:chgData name="Nathan Durocher" userId="f3f7633b-1ee7-4a96-abd0-7bcc4a48b2e6" providerId="ADAL" clId="{4C7744E5-0F33-0C4A-9F77-35FAD0F2AE15}" dt="2021-01-16T13:15:28.819" v="4492" actId="478"/>
          <ac:spMkLst>
            <pc:docMk/>
            <pc:sldMk cId="4010254310" sldId="274"/>
            <ac:spMk id="12" creationId="{EDD76F29-67EF-8A42-A090-79CA90224A1E}"/>
          </ac:spMkLst>
        </pc:spChg>
        <pc:picChg chg="add mod">
          <ac:chgData name="Nathan Durocher" userId="f3f7633b-1ee7-4a96-abd0-7bcc4a48b2e6" providerId="ADAL" clId="{4C7744E5-0F33-0C4A-9F77-35FAD0F2AE15}" dt="2021-01-16T12:43:58.996" v="4193" actId="1076"/>
          <ac:picMkLst>
            <pc:docMk/>
            <pc:sldMk cId="4010254310" sldId="274"/>
            <ac:picMk id="8" creationId="{2B09FFE8-874E-084B-ABEE-9B182223D188}"/>
          </ac:picMkLst>
        </pc:picChg>
        <pc:picChg chg="add del mod">
          <ac:chgData name="Nathan Durocher" userId="f3f7633b-1ee7-4a96-abd0-7bcc4a48b2e6" providerId="ADAL" clId="{4C7744E5-0F33-0C4A-9F77-35FAD0F2AE15}" dt="2021-01-16T13:15:28.819" v="4492" actId="478"/>
          <ac:picMkLst>
            <pc:docMk/>
            <pc:sldMk cId="4010254310" sldId="274"/>
            <ac:picMk id="10" creationId="{2FEB3F27-355C-4F4F-844F-CFDF08DC6A9B}"/>
          </ac:picMkLst>
        </pc:picChg>
      </pc:sldChg>
      <pc:sldChg chg="addSp delSp modSp modNotesTx">
        <pc:chgData name="Nathan Durocher" userId="f3f7633b-1ee7-4a96-abd0-7bcc4a48b2e6" providerId="ADAL" clId="{4C7744E5-0F33-0C4A-9F77-35FAD0F2AE15}" dt="2021-01-17T12:52:57.504" v="4837"/>
        <pc:sldMkLst>
          <pc:docMk/>
          <pc:sldMk cId="1297907762" sldId="275"/>
        </pc:sldMkLst>
        <pc:spChg chg="add del mod">
          <ac:chgData name="Nathan Durocher" userId="f3f7633b-1ee7-4a96-abd0-7bcc4a48b2e6" providerId="ADAL" clId="{4C7744E5-0F33-0C4A-9F77-35FAD0F2AE15}" dt="2021-01-17T12:52:52.615" v="4836"/>
          <ac:spMkLst>
            <pc:docMk/>
            <pc:sldMk cId="1297907762" sldId="275"/>
            <ac:spMk id="2" creationId="{409A2439-D662-A548-8D8E-5E61E20CC7B1}"/>
          </ac:spMkLst>
        </pc:spChg>
        <pc:spChg chg="mod">
          <ac:chgData name="Nathan Durocher" userId="f3f7633b-1ee7-4a96-abd0-7bcc4a48b2e6" providerId="ADAL" clId="{4C7744E5-0F33-0C4A-9F77-35FAD0F2AE15}" dt="2021-01-16T12:44:58.090" v="4223"/>
          <ac:spMkLst>
            <pc:docMk/>
            <pc:sldMk cId="1297907762" sldId="275"/>
            <ac:spMk id="3" creationId="{D49E3BC5-CDA2-4F9F-AD7A-3924A131ECCA}"/>
          </ac:spMkLst>
        </pc:spChg>
        <pc:spChg chg="add mod">
          <ac:chgData name="Nathan Durocher" userId="f3f7633b-1ee7-4a96-abd0-7bcc4a48b2e6" providerId="ADAL" clId="{4C7744E5-0F33-0C4A-9F77-35FAD0F2AE15}" dt="2021-01-17T12:52:57.504" v="4837"/>
          <ac:spMkLst>
            <pc:docMk/>
            <pc:sldMk cId="1297907762" sldId="275"/>
            <ac:spMk id="4" creationId="{A92A4AA0-1693-B440-8352-47DE80391417}"/>
          </ac:spMkLst>
        </pc:spChg>
        <pc:spChg chg="mod">
          <ac:chgData name="Nathan Durocher" userId="f3f7633b-1ee7-4a96-abd0-7bcc4a48b2e6" providerId="ADAL" clId="{4C7744E5-0F33-0C4A-9F77-35FAD0F2AE15}" dt="2021-01-16T12:44:58.090" v="4223"/>
          <ac:spMkLst>
            <pc:docMk/>
            <pc:sldMk cId="1297907762" sldId="275"/>
            <ac:spMk id="5" creationId="{80178D84-3346-4BAF-9D6B-EAB6B899B605}"/>
          </ac:spMkLst>
        </pc:spChg>
      </pc:sldChg>
      <pc:sldChg chg="addSp delSp modSp del mod ord setBg setClrOvrMap delDesignElem addCm delCm modCm modNotesTx">
        <pc:chgData name="Nathan Durocher" userId="f3f7633b-1ee7-4a96-abd0-7bcc4a48b2e6" providerId="ADAL" clId="{4C7744E5-0F33-0C4A-9F77-35FAD0F2AE15}" dt="2021-01-17T14:30:10.924" v="5046" actId="2696"/>
        <pc:sldMkLst>
          <pc:docMk/>
          <pc:sldMk cId="2675556170" sldId="276"/>
        </pc:sldMkLst>
        <pc:spChg chg="mod">
          <ac:chgData name="Nathan Durocher" userId="f3f7633b-1ee7-4a96-abd0-7bcc4a48b2e6" providerId="ADAL" clId="{4C7744E5-0F33-0C4A-9F77-35FAD0F2AE15}" dt="2021-01-16T12:44:58.090" v="4223"/>
          <ac:spMkLst>
            <pc:docMk/>
            <pc:sldMk cId="2675556170" sldId="276"/>
            <ac:spMk id="2" creationId="{1CC44CE7-8E3E-492C-B49F-A217796E54F8}"/>
          </ac:spMkLst>
        </pc:spChg>
        <pc:spChg chg="mod">
          <ac:chgData name="Nathan Durocher" userId="f3f7633b-1ee7-4a96-abd0-7bcc4a48b2e6" providerId="ADAL" clId="{4C7744E5-0F33-0C4A-9F77-35FAD0F2AE15}" dt="2021-01-17T12:58:11.563" v="4952" actId="20577"/>
          <ac:spMkLst>
            <pc:docMk/>
            <pc:sldMk cId="2675556170" sldId="276"/>
            <ac:spMk id="3" creationId="{CE8AAEF7-BF95-4DA2-95FB-4250AC8DD705}"/>
          </ac:spMkLst>
        </pc:spChg>
        <pc:spChg chg="mod">
          <ac:chgData name="Nathan Durocher" userId="f3f7633b-1ee7-4a96-abd0-7bcc4a48b2e6" providerId="ADAL" clId="{4C7744E5-0F33-0C4A-9F77-35FAD0F2AE15}" dt="2021-01-16T12:43:43.307" v="4191" actId="26606"/>
          <ac:spMkLst>
            <pc:docMk/>
            <pc:sldMk cId="2675556170" sldId="276"/>
            <ac:spMk id="4" creationId="{0CB3C47F-8AF1-4E9D-8CCB-6500CB7FCB86}"/>
          </ac:spMkLst>
        </pc:spChg>
        <pc:spChg chg="add del mod">
          <ac:chgData name="Nathan Durocher" userId="f3f7633b-1ee7-4a96-abd0-7bcc4a48b2e6" providerId="ADAL" clId="{4C7744E5-0F33-0C4A-9F77-35FAD0F2AE15}" dt="2021-01-17T12:52:52.615" v="4836"/>
          <ac:spMkLst>
            <pc:docMk/>
            <pc:sldMk cId="2675556170" sldId="276"/>
            <ac:spMk id="5" creationId="{FE5944FB-E413-544F-989B-148883A66A5F}"/>
          </ac:spMkLst>
        </pc:spChg>
        <pc:spChg chg="add mod">
          <ac:chgData name="Nathan Durocher" userId="f3f7633b-1ee7-4a96-abd0-7bcc4a48b2e6" providerId="ADAL" clId="{4C7744E5-0F33-0C4A-9F77-35FAD0F2AE15}" dt="2021-01-17T12:52:57.504" v="4837"/>
          <ac:spMkLst>
            <pc:docMk/>
            <pc:sldMk cId="2675556170" sldId="276"/>
            <ac:spMk id="6" creationId="{177D71B6-E6EF-2C4A-B120-1399A840A4C0}"/>
          </ac:spMkLst>
        </pc:spChg>
        <pc:spChg chg="add del">
          <ac:chgData name="Nathan Durocher" userId="f3f7633b-1ee7-4a96-abd0-7bcc4a48b2e6" providerId="ADAL" clId="{4C7744E5-0F33-0C4A-9F77-35FAD0F2AE15}" dt="2021-01-16T12:44:58.090" v="4223"/>
          <ac:spMkLst>
            <pc:docMk/>
            <pc:sldMk cId="2675556170" sldId="276"/>
            <ac:spMk id="9" creationId="{FEF085B8-A2C0-4A6F-B663-CCC56F3CD373}"/>
          </ac:spMkLst>
        </pc:spChg>
        <pc:spChg chg="add del">
          <ac:chgData name="Nathan Durocher" userId="f3f7633b-1ee7-4a96-abd0-7bcc4a48b2e6" providerId="ADAL" clId="{4C7744E5-0F33-0C4A-9F77-35FAD0F2AE15}" dt="2021-01-16T12:44:58.090" v="4223"/>
          <ac:spMkLst>
            <pc:docMk/>
            <pc:sldMk cId="2675556170" sldId="276"/>
            <ac:spMk id="11" creationId="{2658F6D6-96E0-421A-96D6-3DF404008543}"/>
          </ac:spMkLst>
        </pc:spChg>
        <pc:spChg chg="add del">
          <ac:chgData name="Nathan Durocher" userId="f3f7633b-1ee7-4a96-abd0-7bcc4a48b2e6" providerId="ADAL" clId="{4C7744E5-0F33-0C4A-9F77-35FAD0F2AE15}" dt="2021-01-16T12:44:58.090" v="4223"/>
          <ac:spMkLst>
            <pc:docMk/>
            <pc:sldMk cId="2675556170" sldId="276"/>
            <ac:spMk id="13" creationId="{3CF62545-93A0-4FD5-9B48-48DCA794CBA1}"/>
          </ac:spMkLst>
        </pc:spChg>
      </pc:sldChg>
      <pc:sldChg chg="addSp delSp modSp new mod setBg setClrOvrMap delDesignElem addCm delCm modCm">
        <pc:chgData name="Nathan Durocher" userId="f3f7633b-1ee7-4a96-abd0-7bcc4a48b2e6" providerId="ADAL" clId="{4C7744E5-0F33-0C4A-9F77-35FAD0F2AE15}" dt="2021-01-16T13:13:25.373" v="4476" actId="5900"/>
        <pc:sldMkLst>
          <pc:docMk/>
          <pc:sldMk cId="1704581848" sldId="277"/>
        </pc:sldMkLst>
        <pc:spChg chg="mod">
          <ac:chgData name="Nathan Durocher" userId="f3f7633b-1ee7-4a96-abd0-7bcc4a48b2e6" providerId="ADAL" clId="{4C7744E5-0F33-0C4A-9F77-35FAD0F2AE15}" dt="2021-01-16T10:05:36.183" v="2327" actId="20577"/>
          <ac:spMkLst>
            <pc:docMk/>
            <pc:sldMk cId="1704581848" sldId="277"/>
            <ac:spMk id="2" creationId="{8D4F92DC-3852-E840-A1DC-7147B04761F3}"/>
          </ac:spMkLst>
        </pc:spChg>
        <pc:spChg chg="add del mod">
          <ac:chgData name="Nathan Durocher" userId="f3f7633b-1ee7-4a96-abd0-7bcc4a48b2e6" providerId="ADAL" clId="{4C7744E5-0F33-0C4A-9F77-35FAD0F2AE15}" dt="2021-01-16T10:04:46.577" v="2290" actId="26606"/>
          <ac:spMkLst>
            <pc:docMk/>
            <pc:sldMk cId="1704581848" sldId="277"/>
            <ac:spMk id="3" creationId="{829118DD-4E0C-8545-A18E-92184FB747D4}"/>
          </ac:spMkLst>
        </pc:spChg>
        <pc:spChg chg="add del mod">
          <ac:chgData name="Nathan Durocher" userId="f3f7633b-1ee7-4a96-abd0-7bcc4a48b2e6" providerId="ADAL" clId="{4C7744E5-0F33-0C4A-9F77-35FAD0F2AE15}" dt="2021-01-16T10:42:16.173" v="3941"/>
          <ac:spMkLst>
            <pc:docMk/>
            <pc:sldMk cId="1704581848" sldId="277"/>
            <ac:spMk id="4" creationId="{D414A58E-24D8-7343-A6A2-23F830FE45E8}"/>
          </ac:spMkLst>
        </pc:spChg>
        <pc:spChg chg="add del">
          <ac:chgData name="Nathan Durocher" userId="f3f7633b-1ee7-4a96-abd0-7bcc4a48b2e6" providerId="ADAL" clId="{4C7744E5-0F33-0C4A-9F77-35FAD0F2AE15}" dt="2021-01-16T10:04:31.909" v="2285" actId="26606"/>
          <ac:spMkLst>
            <pc:docMk/>
            <pc:sldMk cId="1704581848" sldId="277"/>
            <ac:spMk id="8" creationId="{EA67B5B4-3A24-436E-B663-1B2EBFF8A0CD}"/>
          </ac:spMkLst>
        </pc:spChg>
        <pc:spChg chg="add del">
          <ac:chgData name="Nathan Durocher" userId="f3f7633b-1ee7-4a96-abd0-7bcc4a48b2e6" providerId="ADAL" clId="{4C7744E5-0F33-0C4A-9F77-35FAD0F2AE15}" dt="2021-01-16T10:04:31.909" v="2285" actId="26606"/>
          <ac:spMkLst>
            <pc:docMk/>
            <pc:sldMk cId="1704581848" sldId="277"/>
            <ac:spMk id="10" creationId="{987FDF89-C993-41F4-A1B8-DBAFF16008A9}"/>
          </ac:spMkLst>
        </pc:spChg>
        <pc:spChg chg="add del">
          <ac:chgData name="Nathan Durocher" userId="f3f7633b-1ee7-4a96-abd0-7bcc4a48b2e6" providerId="ADAL" clId="{4C7744E5-0F33-0C4A-9F77-35FAD0F2AE15}" dt="2021-01-16T10:04:31.909" v="2285" actId="26606"/>
          <ac:spMkLst>
            <pc:docMk/>
            <pc:sldMk cId="1704581848" sldId="277"/>
            <ac:spMk id="12" creationId="{64E585EA-75FD-4025-8270-F66A58A15CDA}"/>
          </ac:spMkLst>
        </pc:spChg>
        <pc:spChg chg="add del">
          <ac:chgData name="Nathan Durocher" userId="f3f7633b-1ee7-4a96-abd0-7bcc4a48b2e6" providerId="ADAL" clId="{4C7744E5-0F33-0C4A-9F77-35FAD0F2AE15}" dt="2021-01-16T10:04:35.071" v="2287" actId="26606"/>
          <ac:spMkLst>
            <pc:docMk/>
            <pc:sldMk cId="1704581848" sldId="277"/>
            <ac:spMk id="14" creationId="{8FFD9892-EDE5-4886-A313-66099DA8C8F1}"/>
          </ac:spMkLst>
        </pc:spChg>
        <pc:spChg chg="add del">
          <ac:chgData name="Nathan Durocher" userId="f3f7633b-1ee7-4a96-abd0-7bcc4a48b2e6" providerId="ADAL" clId="{4C7744E5-0F33-0C4A-9F77-35FAD0F2AE15}" dt="2021-01-16T10:04:35.071" v="2287" actId="26606"/>
          <ac:spMkLst>
            <pc:docMk/>
            <pc:sldMk cId="1704581848" sldId="277"/>
            <ac:spMk id="15" creationId="{9B6CD22E-2269-419F-9E81-016EA035D4C1}"/>
          </ac:spMkLst>
        </pc:spChg>
        <pc:spChg chg="add del">
          <ac:chgData name="Nathan Durocher" userId="f3f7633b-1ee7-4a96-abd0-7bcc4a48b2e6" providerId="ADAL" clId="{4C7744E5-0F33-0C4A-9F77-35FAD0F2AE15}" dt="2021-01-16T10:04:35.071" v="2287" actId="26606"/>
          <ac:spMkLst>
            <pc:docMk/>
            <pc:sldMk cId="1704581848" sldId="277"/>
            <ac:spMk id="16" creationId="{AA607D34-E2A9-4595-9DB2-5472E077CA49}"/>
          </ac:spMkLst>
        </pc:spChg>
        <pc:spChg chg="add del">
          <ac:chgData name="Nathan Durocher" userId="f3f7633b-1ee7-4a96-abd0-7bcc4a48b2e6" providerId="ADAL" clId="{4C7744E5-0F33-0C4A-9F77-35FAD0F2AE15}" dt="2021-01-16T10:04:35.071" v="2287" actId="26606"/>
          <ac:spMkLst>
            <pc:docMk/>
            <pc:sldMk cId="1704581848" sldId="277"/>
            <ac:spMk id="17" creationId="{63DAB858-5A0C-4AFF-AAC6-705EDF8DB733}"/>
          </ac:spMkLst>
        </pc:spChg>
        <pc:spChg chg="add del">
          <ac:chgData name="Nathan Durocher" userId="f3f7633b-1ee7-4a96-abd0-7bcc4a48b2e6" providerId="ADAL" clId="{4C7744E5-0F33-0C4A-9F77-35FAD0F2AE15}" dt="2021-01-16T10:04:46.566" v="2289" actId="26606"/>
          <ac:spMkLst>
            <pc:docMk/>
            <pc:sldMk cId="1704581848" sldId="277"/>
            <ac:spMk id="19" creationId="{DA3C47C2-33A2-44B2-BEAB-FEB679075C24}"/>
          </ac:spMkLst>
        </pc:spChg>
        <pc:spChg chg="add del">
          <ac:chgData name="Nathan Durocher" userId="f3f7633b-1ee7-4a96-abd0-7bcc4a48b2e6" providerId="ADAL" clId="{4C7744E5-0F33-0C4A-9F77-35FAD0F2AE15}" dt="2021-01-16T10:04:46.566" v="2289" actId="26606"/>
          <ac:spMkLst>
            <pc:docMk/>
            <pc:sldMk cId="1704581848" sldId="277"/>
            <ac:spMk id="20" creationId="{AD182BA8-54AD-4D9F-8264-B0FA8BB47D7C}"/>
          </ac:spMkLst>
        </pc:spChg>
        <pc:spChg chg="add del">
          <ac:chgData name="Nathan Durocher" userId="f3f7633b-1ee7-4a96-abd0-7bcc4a48b2e6" providerId="ADAL" clId="{4C7744E5-0F33-0C4A-9F77-35FAD0F2AE15}" dt="2021-01-16T10:04:46.566" v="2289" actId="26606"/>
          <ac:spMkLst>
            <pc:docMk/>
            <pc:sldMk cId="1704581848" sldId="277"/>
            <ac:spMk id="21" creationId="{4ED83379-0499-45E1-AB78-6AA230F96442}"/>
          </ac:spMkLst>
        </pc:spChg>
        <pc:spChg chg="add del">
          <ac:chgData name="Nathan Durocher" userId="f3f7633b-1ee7-4a96-abd0-7bcc4a48b2e6" providerId="ADAL" clId="{4C7744E5-0F33-0C4A-9F77-35FAD0F2AE15}" dt="2021-01-16T12:44:58.090" v="4223"/>
          <ac:spMkLst>
            <pc:docMk/>
            <pc:sldMk cId="1704581848" sldId="277"/>
            <ac:spMk id="23" creationId="{EA67B5B4-3A24-436E-B663-1B2EBFF8A0CD}"/>
          </ac:spMkLst>
        </pc:spChg>
        <pc:spChg chg="add del">
          <ac:chgData name="Nathan Durocher" userId="f3f7633b-1ee7-4a96-abd0-7bcc4a48b2e6" providerId="ADAL" clId="{4C7744E5-0F33-0C4A-9F77-35FAD0F2AE15}" dt="2021-01-16T12:44:58.090" v="4223"/>
          <ac:spMkLst>
            <pc:docMk/>
            <pc:sldMk cId="1704581848" sldId="277"/>
            <ac:spMk id="24" creationId="{987FDF89-C993-41F4-A1B8-DBAFF16008A9}"/>
          </ac:spMkLst>
        </pc:spChg>
        <pc:spChg chg="add del">
          <ac:chgData name="Nathan Durocher" userId="f3f7633b-1ee7-4a96-abd0-7bcc4a48b2e6" providerId="ADAL" clId="{4C7744E5-0F33-0C4A-9F77-35FAD0F2AE15}" dt="2021-01-16T12:44:58.090" v="4223"/>
          <ac:spMkLst>
            <pc:docMk/>
            <pc:sldMk cId="1704581848" sldId="277"/>
            <ac:spMk id="25" creationId="{9FA64B84-CE2D-4179-B018-A71AC174C71C}"/>
          </ac:spMkLst>
        </pc:spChg>
        <pc:spChg chg="add del">
          <ac:chgData name="Nathan Durocher" userId="f3f7633b-1ee7-4a96-abd0-7bcc4a48b2e6" providerId="ADAL" clId="{4C7744E5-0F33-0C4A-9F77-35FAD0F2AE15}" dt="2021-01-16T12:44:58.090" v="4223"/>
          <ac:spMkLst>
            <pc:docMk/>
            <pc:sldMk cId="1704581848" sldId="277"/>
            <ac:spMk id="26" creationId="{4795A2E2-224B-4FA0-B323-9E61AD30697F}"/>
          </ac:spMkLst>
        </pc:spChg>
        <pc:spChg chg="add mod">
          <ac:chgData name="Nathan Durocher" userId="f3f7633b-1ee7-4a96-abd0-7bcc4a48b2e6" providerId="ADAL" clId="{4C7744E5-0F33-0C4A-9F77-35FAD0F2AE15}" dt="2021-01-16T10:22:17.141" v="3083" actId="20577"/>
          <ac:spMkLst>
            <pc:docMk/>
            <pc:sldMk cId="1704581848" sldId="277"/>
            <ac:spMk id="27" creationId="{829118DD-4E0C-8545-A18E-92184FB747D4}"/>
          </ac:spMkLst>
        </pc:spChg>
      </pc:sldChg>
      <pc:sldChg chg="addSp delSp modSp new del mod">
        <pc:chgData name="Nathan Durocher" userId="f3f7633b-1ee7-4a96-abd0-7bcc4a48b2e6" providerId="ADAL" clId="{4C7744E5-0F33-0C4A-9F77-35FAD0F2AE15}" dt="2021-01-16T11:02:15.336" v="4189" actId="2696"/>
        <pc:sldMkLst>
          <pc:docMk/>
          <pc:sldMk cId="1887813341" sldId="278"/>
        </pc:sldMkLst>
        <pc:spChg chg="del">
          <ac:chgData name="Nathan Durocher" userId="f3f7633b-1ee7-4a96-abd0-7bcc4a48b2e6" providerId="ADAL" clId="{4C7744E5-0F33-0C4A-9F77-35FAD0F2AE15}" dt="2021-01-16T10:48:47.901" v="4046"/>
          <ac:spMkLst>
            <pc:docMk/>
            <pc:sldMk cId="1887813341" sldId="278"/>
            <ac:spMk id="4" creationId="{9D9A7D06-9F25-1C47-BF6F-9636DFBC2C3F}"/>
          </ac:spMkLst>
        </pc:spChg>
        <pc:spChg chg="add del">
          <ac:chgData name="Nathan Durocher" userId="f3f7633b-1ee7-4a96-abd0-7bcc4a48b2e6" providerId="ADAL" clId="{4C7744E5-0F33-0C4A-9F77-35FAD0F2AE15}" dt="2021-01-16T10:50:46.692" v="4056"/>
          <ac:spMkLst>
            <pc:docMk/>
            <pc:sldMk cId="1887813341" sldId="278"/>
            <ac:spMk id="6" creationId="{8824A35A-50DB-624C-9701-7AA1E7992009}"/>
          </ac:spMkLst>
        </pc:spChg>
        <pc:picChg chg="add mod">
          <ac:chgData name="Nathan Durocher" userId="f3f7633b-1ee7-4a96-abd0-7bcc4a48b2e6" providerId="ADAL" clId="{4C7744E5-0F33-0C4A-9F77-35FAD0F2AE15}" dt="2021-01-16T10:48:57.581" v="4049" actId="14100"/>
          <ac:picMkLst>
            <pc:docMk/>
            <pc:sldMk cId="1887813341" sldId="278"/>
            <ac:picMk id="7" creationId="{67FEFD85-12BE-D74C-8194-5D395D41C833}"/>
          </ac:picMkLst>
        </pc:picChg>
        <pc:picChg chg="add del mod">
          <ac:chgData name="Nathan Durocher" userId="f3f7633b-1ee7-4a96-abd0-7bcc4a48b2e6" providerId="ADAL" clId="{4C7744E5-0F33-0C4A-9F77-35FAD0F2AE15}" dt="2021-01-16T10:50:46.692" v="4056"/>
          <ac:picMkLst>
            <pc:docMk/>
            <pc:sldMk cId="1887813341" sldId="278"/>
            <ac:picMk id="13" creationId="{3B512AF7-AE33-A045-A3F7-9E2D3214BE52}"/>
          </ac:picMkLst>
        </pc:picChg>
        <pc:picChg chg="add mod">
          <ac:chgData name="Nathan Durocher" userId="f3f7633b-1ee7-4a96-abd0-7bcc4a48b2e6" providerId="ADAL" clId="{4C7744E5-0F33-0C4A-9F77-35FAD0F2AE15}" dt="2021-01-16T10:52:07.091" v="4069" actId="1076"/>
          <ac:picMkLst>
            <pc:docMk/>
            <pc:sldMk cId="1887813341" sldId="278"/>
            <ac:picMk id="14" creationId="{0E1C42DE-D12C-2549-9E1E-4DA8689FA650}"/>
          </ac:picMkLst>
        </pc:picChg>
        <pc:inkChg chg="add del">
          <ac:chgData name="Nathan Durocher" userId="f3f7633b-1ee7-4a96-abd0-7bcc4a48b2e6" providerId="ADAL" clId="{4C7744E5-0F33-0C4A-9F77-35FAD0F2AE15}" dt="2021-01-16T10:51:55.947" v="4067"/>
          <ac:inkMkLst>
            <pc:docMk/>
            <pc:sldMk cId="1887813341" sldId="278"/>
            <ac:inkMk id="8" creationId="{B2CA7A42-6DF2-FE4A-A518-6A1B03CB77CB}"/>
          </ac:inkMkLst>
        </pc:inkChg>
        <pc:inkChg chg="add del">
          <ac:chgData name="Nathan Durocher" userId="f3f7633b-1ee7-4a96-abd0-7bcc4a48b2e6" providerId="ADAL" clId="{4C7744E5-0F33-0C4A-9F77-35FAD0F2AE15}" dt="2021-01-16T10:51:55.949" v="4068"/>
          <ac:inkMkLst>
            <pc:docMk/>
            <pc:sldMk cId="1887813341" sldId="278"/>
            <ac:inkMk id="9" creationId="{A8C2D59C-245B-7F4F-ACD9-57F8D83C90A1}"/>
          </ac:inkMkLst>
        </pc:inkChg>
        <pc:inkChg chg="add">
          <ac:chgData name="Nathan Durocher" userId="f3f7633b-1ee7-4a96-abd0-7bcc4a48b2e6" providerId="ADAL" clId="{4C7744E5-0F33-0C4A-9F77-35FAD0F2AE15}" dt="2021-01-16T10:50:13.266" v="4052" actId="9405"/>
          <ac:inkMkLst>
            <pc:docMk/>
            <pc:sldMk cId="1887813341" sldId="278"/>
            <ac:inkMk id="10" creationId="{ED2F5357-732B-284A-95C6-BE95F625DDFD}"/>
          </ac:inkMkLst>
        </pc:inkChg>
        <pc:inkChg chg="add">
          <ac:chgData name="Nathan Durocher" userId="f3f7633b-1ee7-4a96-abd0-7bcc4a48b2e6" providerId="ADAL" clId="{4C7744E5-0F33-0C4A-9F77-35FAD0F2AE15}" dt="2021-01-16T10:50:19.377" v="4053" actId="9405"/>
          <ac:inkMkLst>
            <pc:docMk/>
            <pc:sldMk cId="1887813341" sldId="278"/>
            <ac:inkMk id="11" creationId="{9776795A-ABA1-7446-9B10-0E918CBA8A65}"/>
          </ac:inkMkLst>
        </pc:inkChg>
        <pc:inkChg chg="add">
          <ac:chgData name="Nathan Durocher" userId="f3f7633b-1ee7-4a96-abd0-7bcc4a48b2e6" providerId="ADAL" clId="{4C7744E5-0F33-0C4A-9F77-35FAD0F2AE15}" dt="2021-01-16T10:50:38.376" v="4054" actId="9405"/>
          <ac:inkMkLst>
            <pc:docMk/>
            <pc:sldMk cId="1887813341" sldId="278"/>
            <ac:inkMk id="12" creationId="{97D97633-FB12-9A4D-BAA1-49A90DDE9C50}"/>
          </ac:inkMkLst>
        </pc:inkChg>
        <pc:inkChg chg="add">
          <ac:chgData name="Nathan Durocher" userId="f3f7633b-1ee7-4a96-abd0-7bcc4a48b2e6" providerId="ADAL" clId="{4C7744E5-0F33-0C4A-9F77-35FAD0F2AE15}" dt="2021-01-16T10:51:25.094" v="4062" actId="9405"/>
          <ac:inkMkLst>
            <pc:docMk/>
            <pc:sldMk cId="1887813341" sldId="278"/>
            <ac:inkMk id="15" creationId="{61A838A2-2CDF-E64F-84D1-724994097481}"/>
          </ac:inkMkLst>
        </pc:inkChg>
        <pc:inkChg chg="add del">
          <ac:chgData name="Nathan Durocher" userId="f3f7633b-1ee7-4a96-abd0-7bcc4a48b2e6" providerId="ADAL" clId="{4C7744E5-0F33-0C4A-9F77-35FAD0F2AE15}" dt="2021-01-16T10:51:40.729" v="4064" actId="9405"/>
          <ac:inkMkLst>
            <pc:docMk/>
            <pc:sldMk cId="1887813341" sldId="278"/>
            <ac:inkMk id="16" creationId="{BA1B85F6-8933-444E-B984-E1984AEBF8B8}"/>
          </ac:inkMkLst>
        </pc:inkChg>
        <pc:inkChg chg="add del">
          <ac:chgData name="Nathan Durocher" userId="f3f7633b-1ee7-4a96-abd0-7bcc4a48b2e6" providerId="ADAL" clId="{4C7744E5-0F33-0C4A-9F77-35FAD0F2AE15}" dt="2021-01-16T10:51:48.758" v="4066" actId="9405"/>
          <ac:inkMkLst>
            <pc:docMk/>
            <pc:sldMk cId="1887813341" sldId="278"/>
            <ac:inkMk id="17" creationId="{95F57695-78DB-F146-AEDA-B86A47F543FF}"/>
          </ac:inkMkLst>
        </pc:inkChg>
      </pc:sldChg>
      <pc:sldChg chg="addSp delSp modSp add mod">
        <pc:chgData name="Nathan Durocher" userId="f3f7633b-1ee7-4a96-abd0-7bcc4a48b2e6" providerId="ADAL" clId="{4C7744E5-0F33-0C4A-9F77-35FAD0F2AE15}" dt="2021-01-17T13:15:32.619" v="5040" actId="20577"/>
        <pc:sldMkLst>
          <pc:docMk/>
          <pc:sldMk cId="3199962606" sldId="278"/>
        </pc:sldMkLst>
        <pc:spChg chg="mod">
          <ac:chgData name="Nathan Durocher" userId="f3f7633b-1ee7-4a96-abd0-7bcc4a48b2e6" providerId="ADAL" clId="{4C7744E5-0F33-0C4A-9F77-35FAD0F2AE15}" dt="2021-01-16T13:15:32.565" v="4498" actId="207"/>
          <ac:spMkLst>
            <pc:docMk/>
            <pc:sldMk cId="3199962606" sldId="278"/>
            <ac:spMk id="2" creationId="{8394C265-4BAB-429E-A5D5-A8813FA8CF64}"/>
          </ac:spMkLst>
        </pc:spChg>
        <pc:spChg chg="add mod">
          <ac:chgData name="Nathan Durocher" userId="f3f7633b-1ee7-4a96-abd0-7bcc4a48b2e6" providerId="ADAL" clId="{4C7744E5-0F33-0C4A-9F77-35FAD0F2AE15}" dt="2021-01-17T12:16:06.232" v="4629" actId="20577"/>
          <ac:spMkLst>
            <pc:docMk/>
            <pc:sldMk cId="3199962606" sldId="278"/>
            <ac:spMk id="3" creationId="{552D2483-029B-9F42-899A-0002D7DFD6F5}"/>
          </ac:spMkLst>
        </pc:spChg>
        <pc:spChg chg="add del mod">
          <ac:chgData name="Nathan Durocher" userId="f3f7633b-1ee7-4a96-abd0-7bcc4a48b2e6" providerId="ADAL" clId="{4C7744E5-0F33-0C4A-9F77-35FAD0F2AE15}" dt="2021-01-17T12:52:52.615" v="4836"/>
          <ac:spMkLst>
            <pc:docMk/>
            <pc:sldMk cId="3199962606" sldId="278"/>
            <ac:spMk id="4" creationId="{D036DA1C-3F4F-5B49-9F9E-C6D191E459E8}"/>
          </ac:spMkLst>
        </pc:spChg>
        <pc:spChg chg="add mod">
          <ac:chgData name="Nathan Durocher" userId="f3f7633b-1ee7-4a96-abd0-7bcc4a48b2e6" providerId="ADAL" clId="{4C7744E5-0F33-0C4A-9F77-35FAD0F2AE15}" dt="2021-01-17T12:52:57.504" v="4837"/>
          <ac:spMkLst>
            <pc:docMk/>
            <pc:sldMk cId="3199962606" sldId="278"/>
            <ac:spMk id="5" creationId="{E1B8E653-46DD-7E44-9A3B-4550B29A0350}"/>
          </ac:spMkLst>
        </pc:spChg>
        <pc:spChg chg="add mod">
          <ac:chgData name="Nathan Durocher" userId="f3f7633b-1ee7-4a96-abd0-7bcc4a48b2e6" providerId="ADAL" clId="{4C7744E5-0F33-0C4A-9F77-35FAD0F2AE15}" dt="2021-01-17T13:14:11.616" v="4974"/>
          <ac:spMkLst>
            <pc:docMk/>
            <pc:sldMk cId="3199962606" sldId="278"/>
            <ac:spMk id="10" creationId="{5275712B-5C44-B544-A5A2-87417955C0E8}"/>
          </ac:spMkLst>
        </pc:spChg>
        <pc:spChg chg="add mod">
          <ac:chgData name="Nathan Durocher" userId="f3f7633b-1ee7-4a96-abd0-7bcc4a48b2e6" providerId="ADAL" clId="{4C7744E5-0F33-0C4A-9F77-35FAD0F2AE15}" dt="2021-01-17T13:15:32.619" v="5040" actId="20577"/>
          <ac:spMkLst>
            <pc:docMk/>
            <pc:sldMk cId="3199962606" sldId="278"/>
            <ac:spMk id="15" creationId="{AEAA7DA1-5E4A-384E-B228-C791CC7C1FD9}"/>
          </ac:spMkLst>
        </pc:spChg>
        <pc:picChg chg="mod">
          <ac:chgData name="Nathan Durocher" userId="f3f7633b-1ee7-4a96-abd0-7bcc4a48b2e6" providerId="ADAL" clId="{4C7744E5-0F33-0C4A-9F77-35FAD0F2AE15}" dt="2021-01-16T13:14:33.723" v="4483" actId="14826"/>
          <ac:picMkLst>
            <pc:docMk/>
            <pc:sldMk cId="3199962606" sldId="278"/>
            <ac:picMk id="5" creationId="{519CFC96-65E3-4496-91C3-1948DE4FC0B9}"/>
          </ac:picMkLst>
        </pc:picChg>
        <pc:picChg chg="mod">
          <ac:chgData name="Nathan Durocher" userId="f3f7633b-1ee7-4a96-abd0-7bcc4a48b2e6" providerId="ADAL" clId="{4C7744E5-0F33-0C4A-9F77-35FAD0F2AE15}" dt="2021-01-16T13:14:25.730" v="4482" actId="14826"/>
          <ac:picMkLst>
            <pc:docMk/>
            <pc:sldMk cId="3199962606" sldId="278"/>
            <ac:picMk id="7" creationId="{192A7068-90D9-0449-85A2-5CDC569DA27F}"/>
          </ac:picMkLst>
        </pc:picChg>
        <pc:picChg chg="add del mod">
          <ac:chgData name="Nathan Durocher" userId="f3f7633b-1ee7-4a96-abd0-7bcc4a48b2e6" providerId="ADAL" clId="{4C7744E5-0F33-0C4A-9F77-35FAD0F2AE15}" dt="2021-01-16T13:14:22.381" v="4481"/>
          <ac:picMkLst>
            <pc:docMk/>
            <pc:sldMk cId="3199962606" sldId="278"/>
            <ac:picMk id="8" creationId="{3892AB5B-6976-1B44-9E3B-FADFFCED2BDB}"/>
          </ac:picMkLst>
        </pc:picChg>
        <pc:picChg chg="mod">
          <ac:chgData name="Nathan Durocher" userId="f3f7633b-1ee7-4a96-abd0-7bcc4a48b2e6" providerId="ADAL" clId="{4C7744E5-0F33-0C4A-9F77-35FAD0F2AE15}" dt="2021-01-17T12:14:43.037" v="4550" actId="1076"/>
          <ac:picMkLst>
            <pc:docMk/>
            <pc:sldMk cId="3199962606" sldId="278"/>
            <ac:picMk id="13" creationId="{F9BDA8B4-51C9-4867-B425-7BD1D7D6FCC1}"/>
          </ac:picMkLst>
        </pc:picChg>
        <pc:picChg chg="mod">
          <ac:chgData name="Nathan Durocher" userId="f3f7633b-1ee7-4a96-abd0-7bcc4a48b2e6" providerId="ADAL" clId="{4C7744E5-0F33-0C4A-9F77-35FAD0F2AE15}" dt="2021-01-17T12:14:41.362" v="4549" actId="1076"/>
          <ac:picMkLst>
            <pc:docMk/>
            <pc:sldMk cId="3199962606" sldId="278"/>
            <ac:picMk id="14" creationId="{383FC5ED-916E-4064-BD07-552ECCDF18E6}"/>
          </ac:picMkLst>
        </pc:picChg>
        <pc:picChg chg="add del mod">
          <ac:chgData name="Nathan Durocher" userId="f3f7633b-1ee7-4a96-abd0-7bcc4a48b2e6" providerId="ADAL" clId="{4C7744E5-0F33-0C4A-9F77-35FAD0F2AE15}" dt="2021-01-17T12:14:29.704" v="4545" actId="478"/>
          <ac:picMkLst>
            <pc:docMk/>
            <pc:sldMk cId="3199962606" sldId="278"/>
            <ac:picMk id="1026" creationId="{FA0E12F6-F3AD-EB4B-B3D6-1EA8A1F33584}"/>
          </ac:picMkLst>
        </pc:picChg>
      </pc:sldChg>
      <pc:sldChg chg="addSp delSp modSp mod setBg chgLayout modNotesTx">
        <pc:chgData name="Nathan Durocher" userId="f3f7633b-1ee7-4a96-abd0-7bcc4a48b2e6" providerId="ADAL" clId="{4C7744E5-0F33-0C4A-9F77-35FAD0F2AE15}" dt="2021-01-17T12:52:57.504" v="4837"/>
        <pc:sldMkLst>
          <pc:docMk/>
          <pc:sldMk cId="2362180560" sldId="279"/>
        </pc:sldMkLst>
        <pc:spChg chg="add del mod">
          <ac:chgData name="Nathan Durocher" userId="f3f7633b-1ee7-4a96-abd0-7bcc4a48b2e6" providerId="ADAL" clId="{4C7744E5-0F33-0C4A-9F77-35FAD0F2AE15}" dt="2021-01-17T12:19:00.062" v="4679" actId="6264"/>
          <ac:spMkLst>
            <pc:docMk/>
            <pc:sldMk cId="2362180560" sldId="279"/>
            <ac:spMk id="2" creationId="{9F93BCAE-A758-1146-960E-FCC7BB0C57D2}"/>
          </ac:spMkLst>
        </pc:spChg>
        <pc:spChg chg="del mod">
          <ac:chgData name="Nathan Durocher" userId="f3f7633b-1ee7-4a96-abd0-7bcc4a48b2e6" providerId="ADAL" clId="{4C7744E5-0F33-0C4A-9F77-35FAD0F2AE15}" dt="2021-01-17T11:28:56.348" v="4504" actId="478"/>
          <ac:spMkLst>
            <pc:docMk/>
            <pc:sldMk cId="2362180560" sldId="279"/>
            <ac:spMk id="3" creationId="{67FFC918-E609-4B9C-A29D-43F2EBD6BD6C}"/>
          </ac:spMkLst>
        </pc:spChg>
        <pc:spChg chg="add del mod ord">
          <ac:chgData name="Nathan Durocher" userId="f3f7633b-1ee7-4a96-abd0-7bcc4a48b2e6" providerId="ADAL" clId="{4C7744E5-0F33-0C4A-9F77-35FAD0F2AE15}" dt="2021-01-17T12:19:00.062" v="4679" actId="6264"/>
          <ac:spMkLst>
            <pc:docMk/>
            <pc:sldMk cId="2362180560" sldId="279"/>
            <ac:spMk id="4" creationId="{98E281D1-ED90-9D4E-88E3-A7C47443DD86}"/>
          </ac:spMkLst>
        </pc:spChg>
        <pc:spChg chg="add del mod ord">
          <ac:chgData name="Nathan Durocher" userId="f3f7633b-1ee7-4a96-abd0-7bcc4a48b2e6" providerId="ADAL" clId="{4C7744E5-0F33-0C4A-9F77-35FAD0F2AE15}" dt="2021-01-17T12:19:00.062" v="4679" actId="6264"/>
          <ac:spMkLst>
            <pc:docMk/>
            <pc:sldMk cId="2362180560" sldId="279"/>
            <ac:spMk id="5" creationId="{E84ED9C1-7B52-6B42-BB2E-19C58FBE9B4E}"/>
          </ac:spMkLst>
        </pc:spChg>
        <pc:spChg chg="add del mod ord">
          <ac:chgData name="Nathan Durocher" userId="f3f7633b-1ee7-4a96-abd0-7bcc4a48b2e6" providerId="ADAL" clId="{4C7744E5-0F33-0C4A-9F77-35FAD0F2AE15}" dt="2021-01-17T12:19:00.062" v="4679" actId="6264"/>
          <ac:spMkLst>
            <pc:docMk/>
            <pc:sldMk cId="2362180560" sldId="279"/>
            <ac:spMk id="9" creationId="{DC58E51C-AE8B-2941-83FE-FBDC5C62C701}"/>
          </ac:spMkLst>
        </pc:spChg>
        <pc:spChg chg="add del mod ord">
          <ac:chgData name="Nathan Durocher" userId="f3f7633b-1ee7-4a96-abd0-7bcc4a48b2e6" providerId="ADAL" clId="{4C7744E5-0F33-0C4A-9F77-35FAD0F2AE15}" dt="2021-01-17T12:19:00.062" v="4679" actId="6264"/>
          <ac:spMkLst>
            <pc:docMk/>
            <pc:sldMk cId="2362180560" sldId="279"/>
            <ac:spMk id="10" creationId="{21FD555B-57E7-8A4A-A0F4-D7B658765E08}"/>
          </ac:spMkLst>
        </pc:spChg>
        <pc:spChg chg="add del mod">
          <ac:chgData name="Nathan Durocher" userId="f3f7633b-1ee7-4a96-abd0-7bcc4a48b2e6" providerId="ADAL" clId="{4C7744E5-0F33-0C4A-9F77-35FAD0F2AE15}" dt="2021-01-17T12:19:07.588" v="4682"/>
          <ac:spMkLst>
            <pc:docMk/>
            <pc:sldMk cId="2362180560" sldId="279"/>
            <ac:spMk id="11" creationId="{876150DD-B151-DE4E-8BA3-851049EAF163}"/>
          </ac:spMkLst>
        </pc:spChg>
        <pc:spChg chg="add del mod">
          <ac:chgData name="Nathan Durocher" userId="f3f7633b-1ee7-4a96-abd0-7bcc4a48b2e6" providerId="ADAL" clId="{4C7744E5-0F33-0C4A-9F77-35FAD0F2AE15}" dt="2021-01-17T12:52:52.615" v="4836"/>
          <ac:spMkLst>
            <pc:docMk/>
            <pc:sldMk cId="2362180560" sldId="279"/>
            <ac:spMk id="12" creationId="{1A824741-6AD3-B14C-A429-770D7B53D3C6}"/>
          </ac:spMkLst>
        </pc:spChg>
        <pc:spChg chg="add mod">
          <ac:chgData name="Nathan Durocher" userId="f3f7633b-1ee7-4a96-abd0-7bcc4a48b2e6" providerId="ADAL" clId="{4C7744E5-0F33-0C4A-9F77-35FAD0F2AE15}" dt="2021-01-17T12:52:57.504" v="4837"/>
          <ac:spMkLst>
            <pc:docMk/>
            <pc:sldMk cId="2362180560" sldId="279"/>
            <ac:spMk id="13" creationId="{E5972563-4316-D846-B371-EB1B1398D98E}"/>
          </ac:spMkLst>
        </pc:spChg>
        <pc:picChg chg="mod">
          <ac:chgData name="Nathan Durocher" userId="f3f7633b-1ee7-4a96-abd0-7bcc4a48b2e6" providerId="ADAL" clId="{4C7744E5-0F33-0C4A-9F77-35FAD0F2AE15}" dt="2021-01-17T12:18:51.948" v="4677" actId="207"/>
          <ac:picMkLst>
            <pc:docMk/>
            <pc:sldMk cId="2362180560" sldId="279"/>
            <ac:picMk id="6" creationId="{B0734EB3-61C2-45D2-A779-2D7C7F4B6AE3}"/>
          </ac:picMkLst>
        </pc:picChg>
        <pc:picChg chg="mod">
          <ac:chgData name="Nathan Durocher" userId="f3f7633b-1ee7-4a96-abd0-7bcc4a48b2e6" providerId="ADAL" clId="{4C7744E5-0F33-0C4A-9F77-35FAD0F2AE15}" dt="2021-01-17T12:18:51.688" v="4675" actId="207"/>
          <ac:picMkLst>
            <pc:docMk/>
            <pc:sldMk cId="2362180560" sldId="279"/>
            <ac:picMk id="7" creationId="{F0C884ED-FF7C-4BD4-9E8C-EE879A874DE6}"/>
          </ac:picMkLst>
        </pc:picChg>
        <pc:picChg chg="mod ord">
          <ac:chgData name="Nathan Durocher" userId="f3f7633b-1ee7-4a96-abd0-7bcc4a48b2e6" providerId="ADAL" clId="{4C7744E5-0F33-0C4A-9F77-35FAD0F2AE15}" dt="2021-01-17T12:19:00.062" v="4679" actId="6264"/>
          <ac:picMkLst>
            <pc:docMk/>
            <pc:sldMk cId="2362180560" sldId="279"/>
            <ac:picMk id="8" creationId="{7998FE65-4F23-40D4-BE94-05EE98A2FC4F}"/>
          </ac:picMkLst>
        </pc:picChg>
      </pc:sldChg>
      <pc:sldChg chg="addSp delSp modSp add mod ord">
        <pc:chgData name="Nathan Durocher" userId="f3f7633b-1ee7-4a96-abd0-7bcc4a48b2e6" providerId="ADAL" clId="{4C7744E5-0F33-0C4A-9F77-35FAD0F2AE15}" dt="2021-01-17T12:52:57.504" v="4837"/>
        <pc:sldMkLst>
          <pc:docMk/>
          <pc:sldMk cId="297282181" sldId="281"/>
        </pc:sldMkLst>
        <pc:spChg chg="add del mod">
          <ac:chgData name="Nathan Durocher" userId="f3f7633b-1ee7-4a96-abd0-7bcc4a48b2e6" providerId="ADAL" clId="{4C7744E5-0F33-0C4A-9F77-35FAD0F2AE15}" dt="2021-01-17T12:24:15.211" v="4706" actId="20577"/>
          <ac:spMkLst>
            <pc:docMk/>
            <pc:sldMk cId="297282181" sldId="281"/>
            <ac:spMk id="2" creationId="{BBBB062F-7554-4AF3-AA6E-172371688A7B}"/>
          </ac:spMkLst>
        </pc:spChg>
        <pc:spChg chg="add mod">
          <ac:chgData name="Nathan Durocher" userId="f3f7633b-1ee7-4a96-abd0-7bcc4a48b2e6" providerId="ADAL" clId="{4C7744E5-0F33-0C4A-9F77-35FAD0F2AE15}" dt="2021-01-17T12:23:42.624" v="4691" actId="478"/>
          <ac:spMkLst>
            <pc:docMk/>
            <pc:sldMk cId="297282181" sldId="281"/>
            <ac:spMk id="4" creationId="{2E62AE08-B05E-D94E-967A-072037D96D4F}"/>
          </ac:spMkLst>
        </pc:spChg>
        <pc:spChg chg="add mod">
          <ac:chgData name="Nathan Durocher" userId="f3f7633b-1ee7-4a96-abd0-7bcc4a48b2e6" providerId="ADAL" clId="{4C7744E5-0F33-0C4A-9F77-35FAD0F2AE15}" dt="2021-01-17T12:23:44.506" v="4692" actId="478"/>
          <ac:spMkLst>
            <pc:docMk/>
            <pc:sldMk cId="297282181" sldId="281"/>
            <ac:spMk id="6" creationId="{B707080F-EFFB-0C4F-BD11-E7953752C6AF}"/>
          </ac:spMkLst>
        </pc:spChg>
        <pc:spChg chg="add del mod">
          <ac:chgData name="Nathan Durocher" userId="f3f7633b-1ee7-4a96-abd0-7bcc4a48b2e6" providerId="ADAL" clId="{4C7744E5-0F33-0C4A-9F77-35FAD0F2AE15}" dt="2021-01-17T12:24:08.800" v="4696" actId="478"/>
          <ac:spMkLst>
            <pc:docMk/>
            <pc:sldMk cId="297282181" sldId="281"/>
            <ac:spMk id="14" creationId="{B94A0343-C6EC-C84A-B122-41B75C2E8859}"/>
          </ac:spMkLst>
        </pc:spChg>
        <pc:spChg chg="add del mod">
          <ac:chgData name="Nathan Durocher" userId="f3f7633b-1ee7-4a96-abd0-7bcc4a48b2e6" providerId="ADAL" clId="{4C7744E5-0F33-0C4A-9F77-35FAD0F2AE15}" dt="2021-01-17T12:52:52.615" v="4836"/>
          <ac:spMkLst>
            <pc:docMk/>
            <pc:sldMk cId="297282181" sldId="281"/>
            <ac:spMk id="15" creationId="{57FC96B5-147D-E24B-BCED-DA1305ED1D53}"/>
          </ac:spMkLst>
        </pc:spChg>
        <pc:spChg chg="add mod">
          <ac:chgData name="Nathan Durocher" userId="f3f7633b-1ee7-4a96-abd0-7bcc4a48b2e6" providerId="ADAL" clId="{4C7744E5-0F33-0C4A-9F77-35FAD0F2AE15}" dt="2021-01-17T12:52:57.504" v="4837"/>
          <ac:spMkLst>
            <pc:docMk/>
            <pc:sldMk cId="297282181" sldId="281"/>
            <ac:spMk id="16" creationId="{8237889B-4F31-0845-8760-7B7C5DB71967}"/>
          </ac:spMkLst>
        </pc:spChg>
        <pc:picChg chg="add mod">
          <ac:chgData name="Nathan Durocher" userId="f3f7633b-1ee7-4a96-abd0-7bcc4a48b2e6" providerId="ADAL" clId="{4C7744E5-0F33-0C4A-9F77-35FAD0F2AE15}" dt="2021-01-17T12:23:39.920" v="4689"/>
          <ac:picMkLst>
            <pc:docMk/>
            <pc:sldMk cId="297282181" sldId="281"/>
            <ac:picMk id="8" creationId="{FDBD436C-EE0D-7344-9011-799CE4F16D0F}"/>
          </ac:picMkLst>
        </pc:picChg>
        <pc:picChg chg="del mod">
          <ac:chgData name="Nathan Durocher" userId="f3f7633b-1ee7-4a96-abd0-7bcc4a48b2e6" providerId="ADAL" clId="{4C7744E5-0F33-0C4A-9F77-35FAD0F2AE15}" dt="2021-01-17T12:23:42.624" v="4691" actId="478"/>
          <ac:picMkLst>
            <pc:docMk/>
            <pc:sldMk cId="297282181" sldId="281"/>
            <ac:picMk id="9" creationId="{973420FE-4444-4F5E-AEB0-86DA858D8796}"/>
          </ac:picMkLst>
        </pc:picChg>
        <pc:picChg chg="add mod">
          <ac:chgData name="Nathan Durocher" userId="f3f7633b-1ee7-4a96-abd0-7bcc4a48b2e6" providerId="ADAL" clId="{4C7744E5-0F33-0C4A-9F77-35FAD0F2AE15}" dt="2021-01-17T12:24:19.573" v="4707" actId="1076"/>
          <ac:picMkLst>
            <pc:docMk/>
            <pc:sldMk cId="297282181" sldId="281"/>
            <ac:picMk id="10" creationId="{F0380113-0C9E-9D4B-8785-A3E9708F9C7F}"/>
          </ac:picMkLst>
        </pc:picChg>
        <pc:picChg chg="del">
          <ac:chgData name="Nathan Durocher" userId="f3f7633b-1ee7-4a96-abd0-7bcc4a48b2e6" providerId="ADAL" clId="{4C7744E5-0F33-0C4A-9F77-35FAD0F2AE15}" dt="2021-01-17T12:23:44.506" v="4692" actId="478"/>
          <ac:picMkLst>
            <pc:docMk/>
            <pc:sldMk cId="297282181" sldId="281"/>
            <ac:picMk id="11" creationId="{25789EE9-DC93-4D0B-B988-8DD4BD30154D}"/>
          </ac:picMkLst>
        </pc:picChg>
        <pc:picChg chg="add mod">
          <ac:chgData name="Nathan Durocher" userId="f3f7633b-1ee7-4a96-abd0-7bcc4a48b2e6" providerId="ADAL" clId="{4C7744E5-0F33-0C4A-9F77-35FAD0F2AE15}" dt="2021-01-17T12:24:08.582" v="4695" actId="1076"/>
          <ac:picMkLst>
            <pc:docMk/>
            <pc:sldMk cId="297282181" sldId="281"/>
            <ac:picMk id="12" creationId="{BFA52E9C-1DD5-EB4E-B75D-6AA0B9E9BD1C}"/>
          </ac:picMkLst>
        </pc:picChg>
        <pc:picChg chg="add mod">
          <ac:chgData name="Nathan Durocher" userId="f3f7633b-1ee7-4a96-abd0-7bcc4a48b2e6" providerId="ADAL" clId="{4C7744E5-0F33-0C4A-9F77-35FAD0F2AE15}" dt="2021-01-17T12:23:39.920" v="4689"/>
          <ac:picMkLst>
            <pc:docMk/>
            <pc:sldMk cId="297282181" sldId="281"/>
            <ac:picMk id="13" creationId="{F85EAF07-A95A-DE4D-A3A9-4DE73E41E501}"/>
          </ac:picMkLst>
        </pc:picChg>
      </pc:sldChg>
      <pc:sldChg chg="addSp delSp modSp mod modNotesTx">
        <pc:chgData name="Nathan Durocher" userId="f3f7633b-1ee7-4a96-abd0-7bcc4a48b2e6" providerId="ADAL" clId="{4C7744E5-0F33-0C4A-9F77-35FAD0F2AE15}" dt="2021-01-18T09:44:17.278" v="5656" actId="20577"/>
        <pc:sldMkLst>
          <pc:docMk/>
          <pc:sldMk cId="3884852062" sldId="282"/>
        </pc:sldMkLst>
        <pc:spChg chg="mod">
          <ac:chgData name="Nathan Durocher" userId="f3f7633b-1ee7-4a96-abd0-7bcc4a48b2e6" providerId="ADAL" clId="{4C7744E5-0F33-0C4A-9F77-35FAD0F2AE15}" dt="2021-01-17T12:41:43.197" v="4767" actId="20577"/>
          <ac:spMkLst>
            <pc:docMk/>
            <pc:sldMk cId="3884852062" sldId="282"/>
            <ac:spMk id="2" creationId="{46A00335-31FC-4FE2-B4BC-FE37F64B246B}"/>
          </ac:spMkLst>
        </pc:spChg>
        <pc:spChg chg="mod">
          <ac:chgData name="Nathan Durocher" userId="f3f7633b-1ee7-4a96-abd0-7bcc4a48b2e6" providerId="ADAL" clId="{4C7744E5-0F33-0C4A-9F77-35FAD0F2AE15}" dt="2021-01-17T16:01:05.263" v="5240" actId="313"/>
          <ac:spMkLst>
            <pc:docMk/>
            <pc:sldMk cId="3884852062" sldId="282"/>
            <ac:spMk id="3" creationId="{01AC33FB-61EF-484C-9B4D-797171E0AC64}"/>
          </ac:spMkLst>
        </pc:spChg>
        <pc:spChg chg="add del mod">
          <ac:chgData name="Nathan Durocher" userId="f3f7633b-1ee7-4a96-abd0-7bcc4a48b2e6" providerId="ADAL" clId="{4C7744E5-0F33-0C4A-9F77-35FAD0F2AE15}" dt="2021-01-17T12:52:52.615" v="4836"/>
          <ac:spMkLst>
            <pc:docMk/>
            <pc:sldMk cId="3884852062" sldId="282"/>
            <ac:spMk id="6" creationId="{39E76DF8-78C0-9D4B-B2BF-44E8FECABE84}"/>
          </ac:spMkLst>
        </pc:spChg>
        <pc:spChg chg="add mod">
          <ac:chgData name="Nathan Durocher" userId="f3f7633b-1ee7-4a96-abd0-7bcc4a48b2e6" providerId="ADAL" clId="{4C7744E5-0F33-0C4A-9F77-35FAD0F2AE15}" dt="2021-01-17T12:52:57.504" v="4837"/>
          <ac:spMkLst>
            <pc:docMk/>
            <pc:sldMk cId="3884852062" sldId="282"/>
            <ac:spMk id="7" creationId="{F66B35A7-5FCC-9344-97F6-2BC254DB513B}"/>
          </ac:spMkLst>
        </pc:spChg>
      </pc:sldChg>
      <pc:sldChg chg="addSp delSp modSp">
        <pc:chgData name="Nathan Durocher" userId="f3f7633b-1ee7-4a96-abd0-7bcc4a48b2e6" providerId="ADAL" clId="{4C7744E5-0F33-0C4A-9F77-35FAD0F2AE15}" dt="2021-01-17T12:52:57.504" v="4837"/>
        <pc:sldMkLst>
          <pc:docMk/>
          <pc:sldMk cId="340007984" sldId="283"/>
        </pc:sldMkLst>
        <pc:spChg chg="add del mod">
          <ac:chgData name="Nathan Durocher" userId="f3f7633b-1ee7-4a96-abd0-7bcc4a48b2e6" providerId="ADAL" clId="{4C7744E5-0F33-0C4A-9F77-35FAD0F2AE15}" dt="2021-01-17T12:52:52.615" v="4836"/>
          <ac:spMkLst>
            <pc:docMk/>
            <pc:sldMk cId="340007984" sldId="283"/>
            <ac:spMk id="5" creationId="{6D976D74-557F-3449-AB19-E913CCB17167}"/>
          </ac:spMkLst>
        </pc:spChg>
        <pc:spChg chg="add mod">
          <ac:chgData name="Nathan Durocher" userId="f3f7633b-1ee7-4a96-abd0-7bcc4a48b2e6" providerId="ADAL" clId="{4C7744E5-0F33-0C4A-9F77-35FAD0F2AE15}" dt="2021-01-17T12:52:57.504" v="4837"/>
          <ac:spMkLst>
            <pc:docMk/>
            <pc:sldMk cId="340007984" sldId="283"/>
            <ac:spMk id="6" creationId="{91E80414-E133-FD4C-85E6-A9A11DBE35FB}"/>
          </ac:spMkLst>
        </pc:spChg>
      </pc:sldChg>
      <pc:sldChg chg="addSp modSp mod">
        <pc:chgData name="Nathan Durocher" userId="f3f7633b-1ee7-4a96-abd0-7bcc4a48b2e6" providerId="ADAL" clId="{4C7744E5-0F33-0C4A-9F77-35FAD0F2AE15}" dt="2021-01-17T16:09:42.480" v="5571" actId="20577"/>
        <pc:sldMkLst>
          <pc:docMk/>
          <pc:sldMk cId="712419498" sldId="285"/>
        </pc:sldMkLst>
        <pc:spChg chg="add mod">
          <ac:chgData name="Nathan Durocher" userId="f3f7633b-1ee7-4a96-abd0-7bcc4a48b2e6" providerId="ADAL" clId="{4C7744E5-0F33-0C4A-9F77-35FAD0F2AE15}" dt="2021-01-17T14:40:37.336" v="5074" actId="14100"/>
          <ac:spMkLst>
            <pc:docMk/>
            <pc:sldMk cId="712419498" sldId="285"/>
            <ac:spMk id="3" creationId="{50C42318-934D-8342-9F16-FA08FE724B6A}"/>
          </ac:spMkLst>
        </pc:spChg>
        <pc:spChg chg="mod">
          <ac:chgData name="Nathan Durocher" userId="f3f7633b-1ee7-4a96-abd0-7bcc4a48b2e6" providerId="ADAL" clId="{4C7744E5-0F33-0C4A-9F77-35FAD0F2AE15}" dt="2021-01-17T16:09:42.480" v="5571" actId="20577"/>
          <ac:spMkLst>
            <pc:docMk/>
            <pc:sldMk cId="712419498" sldId="285"/>
            <ac:spMk id="26" creationId="{F5DD44AC-37FB-40C1-A838-FCC108194891}"/>
          </ac:spMkLst>
        </pc:spChg>
        <pc:spChg chg="add mod">
          <ac:chgData name="Nathan Durocher" userId="f3f7633b-1ee7-4a96-abd0-7bcc4a48b2e6" providerId="ADAL" clId="{4C7744E5-0F33-0C4A-9F77-35FAD0F2AE15}" dt="2021-01-17T14:42:59.628" v="5123" actId="1076"/>
          <ac:spMkLst>
            <pc:docMk/>
            <pc:sldMk cId="712419498" sldId="285"/>
            <ac:spMk id="27" creationId="{B79C80F4-A915-EC46-A67D-40DDB5A9DAEF}"/>
          </ac:spMkLst>
        </pc:spChg>
        <pc:spChg chg="add mod">
          <ac:chgData name="Nathan Durocher" userId="f3f7633b-1ee7-4a96-abd0-7bcc4a48b2e6" providerId="ADAL" clId="{4C7744E5-0F33-0C4A-9F77-35FAD0F2AE15}" dt="2021-01-17T14:42:12.583" v="5116" actId="403"/>
          <ac:spMkLst>
            <pc:docMk/>
            <pc:sldMk cId="712419498" sldId="285"/>
            <ac:spMk id="28" creationId="{9B5495C1-EAB3-C443-841B-808891DA3044}"/>
          </ac:spMkLst>
        </pc:spChg>
        <pc:spChg chg="add mod">
          <ac:chgData name="Nathan Durocher" userId="f3f7633b-1ee7-4a96-abd0-7bcc4a48b2e6" providerId="ADAL" clId="{4C7744E5-0F33-0C4A-9F77-35FAD0F2AE15}" dt="2021-01-17T14:42:33.248" v="5122" actId="20577"/>
          <ac:spMkLst>
            <pc:docMk/>
            <pc:sldMk cId="712419498" sldId="285"/>
            <ac:spMk id="29" creationId="{ADDEBB68-AB90-9F40-B149-3ABAB8341C07}"/>
          </ac:spMkLst>
        </pc:spChg>
      </pc:sldChg>
      <pc:sldChg chg="modSp mod modNotesTx">
        <pc:chgData name="Nathan Durocher" userId="f3f7633b-1ee7-4a96-abd0-7bcc4a48b2e6" providerId="ADAL" clId="{4C7744E5-0F33-0C4A-9F77-35FAD0F2AE15}" dt="2021-01-17T15:40:28.675" v="5194" actId="20577"/>
        <pc:sldMkLst>
          <pc:docMk/>
          <pc:sldMk cId="3600591739" sldId="288"/>
        </pc:sldMkLst>
        <pc:spChg chg="mod">
          <ac:chgData name="Nathan Durocher" userId="f3f7633b-1ee7-4a96-abd0-7bcc4a48b2e6" providerId="ADAL" clId="{4C7744E5-0F33-0C4A-9F77-35FAD0F2AE15}" dt="2021-01-17T13:18:19.568" v="5042" actId="20577"/>
          <ac:spMkLst>
            <pc:docMk/>
            <pc:sldMk cId="3600591739" sldId="288"/>
            <ac:spMk id="5" creationId="{7355D4B7-3B93-4944-92FC-6829DC1C3CEF}"/>
          </ac:spMkLst>
        </pc:spChg>
      </pc:sldChg>
      <pc:sldMasterChg chg="modSp mod modSldLayout">
        <pc:chgData name="Nathan Durocher" userId="f3f7633b-1ee7-4a96-abd0-7bcc4a48b2e6" providerId="ADAL" clId="{4C7744E5-0F33-0C4A-9F77-35FAD0F2AE15}" dt="2021-01-17T12:54:14.600" v="4857" actId="20577"/>
        <pc:sldMasterMkLst>
          <pc:docMk/>
          <pc:sldMasterMk cId="1245393965" sldId="2147483648"/>
        </pc:sldMasterMkLst>
        <pc:spChg chg="mod">
          <ac:chgData name="Nathan Durocher" userId="f3f7633b-1ee7-4a96-abd0-7bcc4a48b2e6" providerId="ADAL" clId="{4C7744E5-0F33-0C4A-9F77-35FAD0F2AE15}" dt="2021-01-17T12:54:09.207" v="4851" actId="20577"/>
          <ac:spMkLst>
            <pc:docMk/>
            <pc:sldMasterMk cId="1245393965" sldId="2147483648"/>
            <ac:spMk id="6" creationId="{A90DC00D-F47D-46DC-B58E-76F710277D58}"/>
          </ac:spMkLst>
        </pc:spChg>
        <pc:sldLayoutChg chg="modSp mod">
          <pc:chgData name="Nathan Durocher" userId="f3f7633b-1ee7-4a96-abd0-7bcc4a48b2e6" providerId="ADAL" clId="{4C7744E5-0F33-0C4A-9F77-35FAD0F2AE15}" dt="2021-01-17T12:54:14.600" v="4857" actId="20577"/>
          <pc:sldLayoutMkLst>
            <pc:docMk/>
            <pc:sldMasterMk cId="1245393965" sldId="2147483648"/>
            <pc:sldLayoutMk cId="550746222" sldId="2147483650"/>
          </pc:sldLayoutMkLst>
          <pc:spChg chg="mod">
            <ac:chgData name="Nathan Durocher" userId="f3f7633b-1ee7-4a96-abd0-7bcc4a48b2e6" providerId="ADAL" clId="{4C7744E5-0F33-0C4A-9F77-35FAD0F2AE15}" dt="2021-01-17T12:54:14.600" v="4857" actId="20577"/>
            <ac:spMkLst>
              <pc:docMk/>
              <pc:sldMasterMk cId="1245393965" sldId="2147483648"/>
              <pc:sldLayoutMk cId="550746222" sldId="2147483650"/>
              <ac:spMk id="6" creationId="{7810E492-993C-4F47-941A-42B65AB4CA90}"/>
            </ac:spMkLst>
          </pc:spChg>
        </pc:sldLayoutChg>
      </pc:sldMasterChg>
    </pc:docChg>
  </pc:docChgLst>
  <pc:docChgLst>
    <pc:chgData name="Karol Szurkowski" userId="S::kaszu19@student.sdu.dk::b36e971f-5f38-44d8-aaeb-30efa20aa92a" providerId="AD" clId="Web-{D93682C3-D767-E288-F01F-B7D250706AD1}"/>
    <pc:docChg chg="addSld delSld modSld">
      <pc:chgData name="Karol Szurkowski" userId="S::kaszu19@student.sdu.dk::b36e971f-5f38-44d8-aaeb-30efa20aa92a" providerId="AD" clId="Web-{D93682C3-D767-E288-F01F-B7D250706AD1}" dt="2021-01-15T20:07:41.221" v="1701" actId="1076"/>
      <pc:docMkLst>
        <pc:docMk/>
      </pc:docMkLst>
      <pc:sldChg chg="addSp delSp modSp">
        <pc:chgData name="Karol Szurkowski" userId="S::kaszu19@student.sdu.dk::b36e971f-5f38-44d8-aaeb-30efa20aa92a" providerId="AD" clId="Web-{D93682C3-D767-E288-F01F-B7D250706AD1}" dt="2021-01-15T12:43:17.616" v="8" actId="1076"/>
        <pc:sldMkLst>
          <pc:docMk/>
          <pc:sldMk cId="3383690913" sldId="259"/>
        </pc:sldMkLst>
        <pc:spChg chg="add mod">
          <ac:chgData name="Karol Szurkowski" userId="S::kaszu19@student.sdu.dk::b36e971f-5f38-44d8-aaeb-30efa20aa92a" providerId="AD" clId="Web-{D93682C3-D767-E288-F01F-B7D250706AD1}" dt="2021-01-15T12:42:54.037" v="1"/>
          <ac:spMkLst>
            <pc:docMk/>
            <pc:sldMk cId="3383690913" sldId="259"/>
            <ac:spMk id="5" creationId="{34CDD59C-E908-45DF-8AEA-003B31AF1D4C}"/>
          </ac:spMkLst>
        </pc:spChg>
        <pc:picChg chg="add mod">
          <ac:chgData name="Karol Szurkowski" userId="S::kaszu19@student.sdu.dk::b36e971f-5f38-44d8-aaeb-30efa20aa92a" providerId="AD" clId="Web-{D93682C3-D767-E288-F01F-B7D250706AD1}" dt="2021-01-15T12:43:17.616" v="8" actId="1076"/>
          <ac:picMkLst>
            <pc:docMk/>
            <pc:sldMk cId="3383690913" sldId="259"/>
            <ac:picMk id="3" creationId="{63F593DD-C5E2-4E5B-BEBA-3BD62B5BEE3D}"/>
          </ac:picMkLst>
        </pc:picChg>
        <pc:picChg chg="del">
          <ac:chgData name="Karol Szurkowski" userId="S::kaszu19@student.sdu.dk::b36e971f-5f38-44d8-aaeb-30efa20aa92a" providerId="AD" clId="Web-{D93682C3-D767-E288-F01F-B7D250706AD1}" dt="2021-01-15T12:42:54.037" v="1"/>
          <ac:picMkLst>
            <pc:docMk/>
            <pc:sldMk cId="3383690913" sldId="259"/>
            <ac:picMk id="7" creationId="{0E684451-2DA6-413C-9A15-D4E3FB68D5CF}"/>
          </ac:picMkLst>
        </pc:picChg>
      </pc:sldChg>
      <pc:sldChg chg="addSp delSp modSp modNotes">
        <pc:chgData name="Karol Szurkowski" userId="S::kaszu19@student.sdu.dk::b36e971f-5f38-44d8-aaeb-30efa20aa92a" providerId="AD" clId="Web-{D93682C3-D767-E288-F01F-B7D250706AD1}" dt="2021-01-15T20:05:07.077" v="1700"/>
        <pc:sldMkLst>
          <pc:docMk/>
          <pc:sldMk cId="2777383372" sldId="263"/>
        </pc:sldMkLst>
        <pc:spChg chg="del">
          <ac:chgData name="Karol Szurkowski" userId="S::kaszu19@student.sdu.dk::b36e971f-5f38-44d8-aaeb-30efa20aa92a" providerId="AD" clId="Web-{D93682C3-D767-E288-F01F-B7D250706AD1}" dt="2021-01-15T19:45:28.642" v="1645"/>
          <ac:spMkLst>
            <pc:docMk/>
            <pc:sldMk cId="2777383372" sldId="263"/>
            <ac:spMk id="2" creationId="{2A3C4BDD-77E4-4BCE-B814-C941AF9B21D3}"/>
          </ac:spMkLst>
        </pc:spChg>
        <pc:spChg chg="del">
          <ac:chgData name="Karol Szurkowski" userId="S::kaszu19@student.sdu.dk::b36e971f-5f38-44d8-aaeb-30efa20aa92a" providerId="AD" clId="Web-{D93682C3-D767-E288-F01F-B7D250706AD1}" dt="2021-01-15T19:56:16.046" v="1664"/>
          <ac:spMkLst>
            <pc:docMk/>
            <pc:sldMk cId="2777383372" sldId="263"/>
            <ac:spMk id="5" creationId="{9762F9A2-AD6C-48C5-9EB9-FD51D63EA5D0}"/>
          </ac:spMkLst>
        </pc:spChg>
        <pc:spChg chg="add del mod">
          <ac:chgData name="Karol Szurkowski" userId="S::kaszu19@student.sdu.dk::b36e971f-5f38-44d8-aaeb-30efa20aa92a" providerId="AD" clId="Web-{D93682C3-D767-E288-F01F-B7D250706AD1}" dt="2021-01-15T19:45:37.610" v="1646"/>
          <ac:spMkLst>
            <pc:docMk/>
            <pc:sldMk cId="2777383372" sldId="263"/>
            <ac:spMk id="8" creationId="{A0AEBCD3-FEDA-4FC5-A4FB-3A8A270CBFB4}"/>
          </ac:spMkLst>
        </pc:spChg>
        <pc:picChg chg="add del mod">
          <ac:chgData name="Karol Szurkowski" userId="S::kaszu19@student.sdu.dk::b36e971f-5f38-44d8-aaeb-30efa20aa92a" providerId="AD" clId="Web-{D93682C3-D767-E288-F01F-B7D250706AD1}" dt="2021-01-15T20:03:37.215" v="1686"/>
          <ac:picMkLst>
            <pc:docMk/>
            <pc:sldMk cId="2777383372" sldId="263"/>
            <ac:picMk id="4" creationId="{25AC91AE-A378-4FC4-9574-8951942AEB5A}"/>
          </ac:picMkLst>
        </pc:picChg>
        <pc:picChg chg="add del mod">
          <ac:chgData name="Karol Szurkowski" userId="S::kaszu19@student.sdu.dk::b36e971f-5f38-44d8-aaeb-30efa20aa92a" providerId="AD" clId="Web-{D93682C3-D767-E288-F01F-B7D250706AD1}" dt="2021-01-15T20:03:38.153" v="1687"/>
          <ac:picMkLst>
            <pc:docMk/>
            <pc:sldMk cId="2777383372" sldId="263"/>
            <ac:picMk id="6" creationId="{759A2B17-55B6-4F2D-ACDE-4E1538C6BE4F}"/>
          </ac:picMkLst>
        </pc:picChg>
        <pc:picChg chg="add">
          <ac:chgData name="Karol Szurkowski" userId="S::kaszu19@student.sdu.dk::b36e971f-5f38-44d8-aaeb-30efa20aa92a" providerId="AD" clId="Web-{D93682C3-D767-E288-F01F-B7D250706AD1}" dt="2021-01-15T20:03:42.012" v="1688"/>
          <ac:picMkLst>
            <pc:docMk/>
            <pc:sldMk cId="2777383372" sldId="263"/>
            <ac:picMk id="9" creationId="{B615911F-7B6C-4617-A054-BA286F5585FF}"/>
          </ac:picMkLst>
        </pc:picChg>
        <pc:picChg chg="add">
          <ac:chgData name="Karol Szurkowski" userId="S::kaszu19@student.sdu.dk::b36e971f-5f38-44d8-aaeb-30efa20aa92a" providerId="AD" clId="Web-{D93682C3-D767-E288-F01F-B7D250706AD1}" dt="2021-01-15T20:04:09.450" v="1692"/>
          <ac:picMkLst>
            <pc:docMk/>
            <pc:sldMk cId="2777383372" sldId="263"/>
            <ac:picMk id="10" creationId="{14F441E0-2E76-4E3F-BCAB-A84A70CB5B7B}"/>
          </ac:picMkLst>
        </pc:picChg>
        <pc:picChg chg="mod">
          <ac:chgData name="Karol Szurkowski" userId="S::kaszu19@student.sdu.dk::b36e971f-5f38-44d8-aaeb-30efa20aa92a" providerId="AD" clId="Web-{D93682C3-D767-E288-F01F-B7D250706AD1}" dt="2021-01-15T19:56:13.718" v="1663" actId="1076"/>
          <ac:picMkLst>
            <pc:docMk/>
            <pc:sldMk cId="2777383372" sldId="263"/>
            <ac:picMk id="14" creationId="{99D835CD-B0DF-42A4-A195-63B643831E80}"/>
          </ac:picMkLst>
        </pc:picChg>
      </pc:sldChg>
      <pc:sldChg chg="addSp delSp modSp new del modNotes">
        <pc:chgData name="Karol Szurkowski" userId="S::kaszu19@student.sdu.dk::b36e971f-5f38-44d8-aaeb-30efa20aa92a" providerId="AD" clId="Web-{D93682C3-D767-E288-F01F-B7D250706AD1}" dt="2021-01-15T19:45:55.689" v="1649"/>
        <pc:sldMkLst>
          <pc:docMk/>
          <pc:sldMk cId="3150198105" sldId="271"/>
        </pc:sldMkLst>
        <pc:spChg chg="del mod">
          <ac:chgData name="Karol Szurkowski" userId="S::kaszu19@student.sdu.dk::b36e971f-5f38-44d8-aaeb-30efa20aa92a" providerId="AD" clId="Web-{D93682C3-D767-E288-F01F-B7D250706AD1}" dt="2021-01-15T17:58:52.860" v="249"/>
          <ac:spMkLst>
            <pc:docMk/>
            <pc:sldMk cId="3150198105" sldId="271"/>
            <ac:spMk id="2" creationId="{744885A7-34D1-4787-94CA-3E22B3AFCBD7}"/>
          </ac:spMkLst>
        </pc:spChg>
        <pc:spChg chg="del mod">
          <ac:chgData name="Karol Szurkowski" userId="S::kaszu19@student.sdu.dk::b36e971f-5f38-44d8-aaeb-30efa20aa92a" providerId="AD" clId="Web-{D93682C3-D767-E288-F01F-B7D250706AD1}" dt="2021-01-15T17:17:10.212" v="221"/>
          <ac:spMkLst>
            <pc:docMk/>
            <pc:sldMk cId="3150198105" sldId="271"/>
            <ac:spMk id="3" creationId="{0AFACF14-9D24-4600-B216-6C8E92ADAB2D}"/>
          </ac:spMkLst>
        </pc:spChg>
        <pc:spChg chg="add del">
          <ac:chgData name="Karol Szurkowski" userId="S::kaszu19@student.sdu.dk::b36e971f-5f38-44d8-aaeb-30efa20aa92a" providerId="AD" clId="Web-{D93682C3-D767-E288-F01F-B7D250706AD1}" dt="2021-01-15T17:00:09.315" v="39"/>
          <ac:spMkLst>
            <pc:docMk/>
            <pc:sldMk cId="3150198105" sldId="271"/>
            <ac:spMk id="4" creationId="{04C41F62-7FB9-4BAA-A39A-F65B7659860A}"/>
          </ac:spMkLst>
        </pc:spChg>
        <pc:spChg chg="mod">
          <ac:chgData name="Karol Szurkowski" userId="S::kaszu19@student.sdu.dk::b36e971f-5f38-44d8-aaeb-30efa20aa92a" providerId="AD" clId="Web-{D93682C3-D767-E288-F01F-B7D250706AD1}" dt="2021-01-15T17:59:17.173" v="256" actId="1076"/>
          <ac:spMkLst>
            <pc:docMk/>
            <pc:sldMk cId="3150198105" sldId="271"/>
            <ac:spMk id="5" creationId="{11EA550D-CCA8-4365-9843-BFA7AB35AA5C}"/>
          </ac:spMkLst>
        </pc:spChg>
        <pc:spChg chg="del">
          <ac:chgData name="Karol Szurkowski" userId="S::kaszu19@student.sdu.dk::b36e971f-5f38-44d8-aaeb-30efa20aa92a" providerId="AD" clId="Web-{D93682C3-D767-E288-F01F-B7D250706AD1}" dt="2021-01-15T17:01:07.910" v="44"/>
          <ac:spMkLst>
            <pc:docMk/>
            <pc:sldMk cId="3150198105" sldId="271"/>
            <ac:spMk id="6" creationId="{8A3B2E29-54BE-4115-B95B-66A1BD7DAEB9}"/>
          </ac:spMkLst>
        </pc:spChg>
        <pc:spChg chg="add del mod">
          <ac:chgData name="Karol Szurkowski" userId="S::kaszu19@student.sdu.dk::b36e971f-5f38-44d8-aaeb-30efa20aa92a" providerId="AD" clId="Web-{D93682C3-D767-E288-F01F-B7D250706AD1}" dt="2021-01-15T17:15:17.788" v="113"/>
          <ac:spMkLst>
            <pc:docMk/>
            <pc:sldMk cId="3150198105" sldId="271"/>
            <ac:spMk id="11" creationId="{2D0A69D2-7478-434A-A264-E60333DD591D}"/>
          </ac:spMkLst>
        </pc:spChg>
        <pc:spChg chg="add mod">
          <ac:chgData name="Karol Szurkowski" userId="S::kaszu19@student.sdu.dk::b36e971f-5f38-44d8-aaeb-30efa20aa92a" providerId="AD" clId="Web-{D93682C3-D767-E288-F01F-B7D250706AD1}" dt="2021-01-15T17:59:13.673" v="255" actId="1076"/>
          <ac:spMkLst>
            <pc:docMk/>
            <pc:sldMk cId="3150198105" sldId="271"/>
            <ac:spMk id="13" creationId="{CC7C41B3-4909-4EBF-A74D-234F6161C6DE}"/>
          </ac:spMkLst>
        </pc:spChg>
        <pc:spChg chg="add del mod">
          <ac:chgData name="Karol Szurkowski" userId="S::kaszu19@student.sdu.dk::b36e971f-5f38-44d8-aaeb-30efa20aa92a" providerId="AD" clId="Web-{D93682C3-D767-E288-F01F-B7D250706AD1}" dt="2021-01-15T19:43:33.592" v="1639"/>
          <ac:spMkLst>
            <pc:docMk/>
            <pc:sldMk cId="3150198105" sldId="271"/>
            <ac:spMk id="16" creationId="{9A90B907-94ED-4F38-B4E3-FA486FE972C9}"/>
          </ac:spMkLst>
        </pc:spChg>
        <pc:picChg chg="add del mod ord">
          <ac:chgData name="Karol Szurkowski" userId="S::kaszu19@student.sdu.dk::b36e971f-5f38-44d8-aaeb-30efa20aa92a" providerId="AD" clId="Web-{D93682C3-D767-E288-F01F-B7D250706AD1}" dt="2021-01-15T17:00:01.721" v="36"/>
          <ac:picMkLst>
            <pc:docMk/>
            <pc:sldMk cId="3150198105" sldId="271"/>
            <ac:picMk id="7" creationId="{611813FD-9589-4D43-A76B-2271533A16C3}"/>
          </ac:picMkLst>
        </pc:picChg>
        <pc:picChg chg="add del mod ord">
          <ac:chgData name="Karol Szurkowski" userId="S::kaszu19@student.sdu.dk::b36e971f-5f38-44d8-aaeb-30efa20aa92a" providerId="AD" clId="Web-{D93682C3-D767-E288-F01F-B7D250706AD1}" dt="2021-01-15T17:00:07.096" v="38"/>
          <ac:picMkLst>
            <pc:docMk/>
            <pc:sldMk cId="3150198105" sldId="271"/>
            <ac:picMk id="8" creationId="{DE26F0FB-8953-436C-BB89-6C7B555353CF}"/>
          </ac:picMkLst>
        </pc:picChg>
        <pc:picChg chg="add mod ord">
          <ac:chgData name="Karol Szurkowski" userId="S::kaszu19@student.sdu.dk::b36e971f-5f38-44d8-aaeb-30efa20aa92a" providerId="AD" clId="Web-{D93682C3-D767-E288-F01F-B7D250706AD1}" dt="2021-01-15T17:58:56.251" v="250" actId="1076"/>
          <ac:picMkLst>
            <pc:docMk/>
            <pc:sldMk cId="3150198105" sldId="271"/>
            <ac:picMk id="9" creationId="{963F7C72-AFE1-4CAB-B5DA-A97882784FD1}"/>
          </ac:picMkLst>
        </pc:picChg>
        <pc:picChg chg="add mod ord">
          <ac:chgData name="Karol Szurkowski" userId="S::kaszu19@student.sdu.dk::b36e971f-5f38-44d8-aaeb-30efa20aa92a" providerId="AD" clId="Web-{D93682C3-D767-E288-F01F-B7D250706AD1}" dt="2021-01-15T17:58:59.220" v="251" actId="1076"/>
          <ac:picMkLst>
            <pc:docMk/>
            <pc:sldMk cId="3150198105" sldId="271"/>
            <ac:picMk id="10" creationId="{FC33D16B-05F8-4482-AEEA-E15922D93E94}"/>
          </ac:picMkLst>
        </pc:picChg>
        <pc:picChg chg="add del mod">
          <ac:chgData name="Karol Szurkowski" userId="S::kaszu19@student.sdu.dk::b36e971f-5f38-44d8-aaeb-30efa20aa92a" providerId="AD" clId="Web-{D93682C3-D767-E288-F01F-B7D250706AD1}" dt="2021-01-15T18:14:21.913" v="278"/>
          <ac:picMkLst>
            <pc:docMk/>
            <pc:sldMk cId="3150198105" sldId="271"/>
            <ac:picMk id="14" creationId="{777AEB49-D0F9-416E-AF01-73142CE850D3}"/>
          </ac:picMkLst>
        </pc:picChg>
        <pc:picChg chg="add del mod">
          <ac:chgData name="Karol Szurkowski" userId="S::kaszu19@student.sdu.dk::b36e971f-5f38-44d8-aaeb-30efa20aa92a" providerId="AD" clId="Web-{D93682C3-D767-E288-F01F-B7D250706AD1}" dt="2021-01-15T18:13:50.646" v="267"/>
          <ac:picMkLst>
            <pc:docMk/>
            <pc:sldMk cId="3150198105" sldId="271"/>
            <ac:picMk id="17" creationId="{BB045C7B-994C-498D-A01D-C42937687833}"/>
          </ac:picMkLst>
        </pc:picChg>
        <pc:picChg chg="add del mod">
          <ac:chgData name="Karol Szurkowski" userId="S::kaszu19@student.sdu.dk::b36e971f-5f38-44d8-aaeb-30efa20aa92a" providerId="AD" clId="Web-{D93682C3-D767-E288-F01F-B7D250706AD1}" dt="2021-01-15T18:13:53.365" v="269"/>
          <ac:picMkLst>
            <pc:docMk/>
            <pc:sldMk cId="3150198105" sldId="271"/>
            <ac:picMk id="18" creationId="{D4F49AA6-2FD0-4AA7-97AA-8F5DD778064C}"/>
          </ac:picMkLst>
        </pc:picChg>
        <pc:picChg chg="add del mod">
          <ac:chgData name="Karol Szurkowski" userId="S::kaszu19@student.sdu.dk::b36e971f-5f38-44d8-aaeb-30efa20aa92a" providerId="AD" clId="Web-{D93682C3-D767-E288-F01F-B7D250706AD1}" dt="2021-01-15T18:14:25.881" v="280"/>
          <ac:picMkLst>
            <pc:docMk/>
            <pc:sldMk cId="3150198105" sldId="271"/>
            <ac:picMk id="19" creationId="{498BFBEA-AC5B-4B9D-8355-284BCF7E1DF3}"/>
          </ac:picMkLst>
        </pc:picChg>
      </pc:sldChg>
      <pc:sldChg chg="addSp delSp modSp new modNotes">
        <pc:chgData name="Karol Szurkowski" userId="S::kaszu19@student.sdu.dk::b36e971f-5f38-44d8-aaeb-30efa20aa92a" providerId="AD" clId="Web-{D93682C3-D767-E288-F01F-B7D250706AD1}" dt="2021-01-15T20:07:41.221" v="1701" actId="1076"/>
        <pc:sldMkLst>
          <pc:docMk/>
          <pc:sldMk cId="1297907762" sldId="275"/>
        </pc:sldMkLst>
        <pc:spChg chg="del">
          <ac:chgData name="Karol Szurkowski" userId="S::kaszu19@student.sdu.dk::b36e971f-5f38-44d8-aaeb-30efa20aa92a" providerId="AD" clId="Web-{D93682C3-D767-E288-F01F-B7D250706AD1}" dt="2021-01-15T19:56:52.672" v="1666"/>
          <ac:spMkLst>
            <pc:docMk/>
            <pc:sldMk cId="1297907762" sldId="275"/>
            <ac:spMk id="2" creationId="{A7BE44C5-E94B-4033-87FB-91E4770F629B}"/>
          </ac:spMkLst>
        </pc:spChg>
        <pc:spChg chg="add del">
          <ac:chgData name="Karol Szurkowski" userId="S::kaszu19@student.sdu.dk::b36e971f-5f38-44d8-aaeb-30efa20aa92a" providerId="AD" clId="Web-{D93682C3-D767-E288-F01F-B7D250706AD1}" dt="2021-01-15T18:14:23.960" v="279"/>
          <ac:spMkLst>
            <pc:docMk/>
            <pc:sldMk cId="1297907762" sldId="275"/>
            <ac:spMk id="4" creationId="{CD815CBD-E8A4-47DB-BB39-9606D3CC9DE4}"/>
          </ac:spMkLst>
        </pc:spChg>
        <pc:spChg chg="del">
          <ac:chgData name="Karol Szurkowski" userId="S::kaszu19@student.sdu.dk::b36e971f-5f38-44d8-aaeb-30efa20aa92a" providerId="AD" clId="Web-{D93682C3-D767-E288-F01F-B7D250706AD1}" dt="2021-01-15T18:14:27.882" v="281"/>
          <ac:spMkLst>
            <pc:docMk/>
            <pc:sldMk cId="1297907762" sldId="275"/>
            <ac:spMk id="6" creationId="{858F935E-3199-496A-9AD6-7A0CD273C076}"/>
          </ac:spMkLst>
        </pc:spChg>
        <pc:spChg chg="add del mod">
          <ac:chgData name="Karol Szurkowski" userId="S::kaszu19@student.sdu.dk::b36e971f-5f38-44d8-aaeb-30efa20aa92a" providerId="AD" clId="Web-{D93682C3-D767-E288-F01F-B7D250706AD1}" dt="2021-01-15T18:18:37.203" v="293"/>
          <ac:spMkLst>
            <pc:docMk/>
            <pc:sldMk cId="1297907762" sldId="275"/>
            <ac:spMk id="11" creationId="{77303649-5718-4E59-A8F5-464B30BC8C87}"/>
          </ac:spMkLst>
        </pc:spChg>
        <pc:spChg chg="add del mod">
          <ac:chgData name="Karol Szurkowski" userId="S::kaszu19@student.sdu.dk::b36e971f-5f38-44d8-aaeb-30efa20aa92a" providerId="AD" clId="Web-{D93682C3-D767-E288-F01F-B7D250706AD1}" dt="2021-01-15T19:55:20.435" v="1651"/>
          <ac:spMkLst>
            <pc:docMk/>
            <pc:sldMk cId="1297907762" sldId="275"/>
            <ac:spMk id="14" creationId="{36637963-2DE7-4C2F-ACBC-BEDF6423C456}"/>
          </ac:spMkLst>
        </pc:spChg>
        <pc:spChg chg="add del mod">
          <ac:chgData name="Karol Szurkowski" userId="S::kaszu19@student.sdu.dk::b36e971f-5f38-44d8-aaeb-30efa20aa92a" providerId="AD" clId="Web-{D93682C3-D767-E288-F01F-B7D250706AD1}" dt="2021-01-15T20:02:43.727" v="1669"/>
          <ac:spMkLst>
            <pc:docMk/>
            <pc:sldMk cId="1297907762" sldId="275"/>
            <ac:spMk id="19" creationId="{3F40E3F1-F19B-4A80-9A6A-23B9AC10B3CC}"/>
          </ac:spMkLst>
        </pc:spChg>
        <pc:spChg chg="add del mod">
          <ac:chgData name="Karol Szurkowski" userId="S::kaszu19@student.sdu.dk::b36e971f-5f38-44d8-aaeb-30efa20aa92a" providerId="AD" clId="Web-{D93682C3-D767-E288-F01F-B7D250706AD1}" dt="2021-01-15T20:04:19.076" v="1693"/>
          <ac:spMkLst>
            <pc:docMk/>
            <pc:sldMk cId="1297907762" sldId="275"/>
            <ac:spMk id="21" creationId="{B9C84D2E-B061-42AB-AF3F-F81462C68C6E}"/>
          </ac:spMkLst>
        </pc:spChg>
        <pc:picChg chg="add del mod ord">
          <ac:chgData name="Karol Szurkowski" userId="S::kaszu19@student.sdu.dk::b36e971f-5f38-44d8-aaeb-30efa20aa92a" providerId="AD" clId="Web-{D93682C3-D767-E288-F01F-B7D250706AD1}" dt="2021-01-15T17:58:08.187" v="236"/>
          <ac:picMkLst>
            <pc:docMk/>
            <pc:sldMk cId="1297907762" sldId="275"/>
            <ac:picMk id="7" creationId="{C18A0F67-1441-447B-8B7C-AC2D9B73C8DC}"/>
          </ac:picMkLst>
        </pc:picChg>
        <pc:picChg chg="add del mod ord">
          <ac:chgData name="Karol Szurkowski" userId="S::kaszu19@student.sdu.dk::b36e971f-5f38-44d8-aaeb-30efa20aa92a" providerId="AD" clId="Web-{D93682C3-D767-E288-F01F-B7D250706AD1}" dt="2021-01-15T20:02:36.227" v="1667"/>
          <ac:picMkLst>
            <pc:docMk/>
            <pc:sldMk cId="1297907762" sldId="275"/>
            <ac:picMk id="8" creationId="{E0A427A1-01F6-483C-A481-CCDA0240F851}"/>
          </ac:picMkLst>
        </pc:picChg>
        <pc:picChg chg="add del mod ord">
          <ac:chgData name="Karol Szurkowski" userId="S::kaszu19@student.sdu.dk::b36e971f-5f38-44d8-aaeb-30efa20aa92a" providerId="AD" clId="Web-{D93682C3-D767-E288-F01F-B7D250706AD1}" dt="2021-01-15T18:18:35.563" v="292"/>
          <ac:picMkLst>
            <pc:docMk/>
            <pc:sldMk cId="1297907762" sldId="275"/>
            <ac:picMk id="9" creationId="{11E7B808-1C79-4A11-8A4B-E85CC4A4D3DE}"/>
          </ac:picMkLst>
        </pc:picChg>
        <pc:picChg chg="add del mod ord">
          <ac:chgData name="Karol Szurkowski" userId="S::kaszu19@student.sdu.dk::b36e971f-5f38-44d8-aaeb-30efa20aa92a" providerId="AD" clId="Web-{D93682C3-D767-E288-F01F-B7D250706AD1}" dt="2021-01-15T19:55:18.560" v="1650"/>
          <ac:picMkLst>
            <pc:docMk/>
            <pc:sldMk cId="1297907762" sldId="275"/>
            <ac:picMk id="12" creationId="{57255E65-9B0A-46FE-8771-07D6BB5A340A}"/>
          </ac:picMkLst>
        </pc:picChg>
        <pc:picChg chg="add del mod ord">
          <ac:chgData name="Karol Szurkowski" userId="S::kaszu19@student.sdu.dk::b36e971f-5f38-44d8-aaeb-30efa20aa92a" providerId="AD" clId="Web-{D93682C3-D767-E288-F01F-B7D250706AD1}" dt="2021-01-15T20:02:37.789" v="1668"/>
          <ac:picMkLst>
            <pc:docMk/>
            <pc:sldMk cId="1297907762" sldId="275"/>
            <ac:picMk id="15" creationId="{8ADC1F50-BEF8-4A53-AA47-DBA6125E8133}"/>
          </ac:picMkLst>
        </pc:picChg>
        <pc:picChg chg="add mod ord">
          <ac:chgData name="Karol Szurkowski" userId="S::kaszu19@student.sdu.dk::b36e971f-5f38-44d8-aaeb-30efa20aa92a" providerId="AD" clId="Web-{D93682C3-D767-E288-F01F-B7D250706AD1}" dt="2021-01-15T20:03:53.638" v="1689" actId="1076"/>
          <ac:picMkLst>
            <pc:docMk/>
            <pc:sldMk cId="1297907762" sldId="275"/>
            <ac:picMk id="17" creationId="{7EFAFAF1-E325-406C-9FA4-6EE3A5FFEF55}"/>
          </ac:picMkLst>
        </pc:picChg>
        <pc:picChg chg="add mod ord">
          <ac:chgData name="Karol Szurkowski" userId="S::kaszu19@student.sdu.dk::b36e971f-5f38-44d8-aaeb-30efa20aa92a" providerId="AD" clId="Web-{D93682C3-D767-E288-F01F-B7D250706AD1}" dt="2021-01-15T20:07:41.221" v="1701" actId="1076"/>
          <ac:picMkLst>
            <pc:docMk/>
            <pc:sldMk cId="1297907762" sldId="275"/>
            <ac:picMk id="22" creationId="{B063ADB2-3903-48EB-A712-84F12C886FAB}"/>
          </ac:picMkLst>
        </pc:picChg>
        <pc:picChg chg="add mod">
          <ac:chgData name="Karol Szurkowski" userId="S::kaszu19@student.sdu.dk::b36e971f-5f38-44d8-aaeb-30efa20aa92a" providerId="AD" clId="Web-{D93682C3-D767-E288-F01F-B7D250706AD1}" dt="2021-01-15T20:03:33.793" v="1685" actId="1076"/>
          <ac:picMkLst>
            <pc:docMk/>
            <pc:sldMk cId="1297907762" sldId="275"/>
            <ac:picMk id="24" creationId="{1ECC3213-B986-4FA5-9A29-52FE19DEC2EE}"/>
          </ac:picMkLst>
        </pc:picChg>
      </pc:sldChg>
      <pc:sldChg chg="new">
        <pc:chgData name="Karol Szurkowski" userId="S::kaszu19@student.sdu.dk::b36e971f-5f38-44d8-aaeb-30efa20aa92a" providerId="AD" clId="Web-{D93682C3-D767-E288-F01F-B7D250706AD1}" dt="2021-01-15T18:36:59.466" v="299"/>
        <pc:sldMkLst>
          <pc:docMk/>
          <pc:sldMk cId="350030953" sldId="276"/>
        </pc:sldMkLst>
      </pc:sldChg>
      <pc:sldChg chg="modSp modNotes">
        <pc:chgData name="Karol Szurkowski" userId="S::kaszu19@student.sdu.dk::b36e971f-5f38-44d8-aaeb-30efa20aa92a" providerId="AD" clId="Web-{D93682C3-D767-E288-F01F-B7D250706AD1}" dt="2021-01-15T19:19:11.780" v="955" actId="20577"/>
        <pc:sldMkLst>
          <pc:docMk/>
          <pc:sldMk cId="2675556170" sldId="276"/>
        </pc:sldMkLst>
        <pc:spChg chg="mod">
          <ac:chgData name="Karol Szurkowski" userId="S::kaszu19@student.sdu.dk::b36e971f-5f38-44d8-aaeb-30efa20aa92a" providerId="AD" clId="Web-{D93682C3-D767-E288-F01F-B7D250706AD1}" dt="2021-01-15T18:37:17.528" v="315" actId="20577"/>
          <ac:spMkLst>
            <pc:docMk/>
            <pc:sldMk cId="2675556170" sldId="276"/>
            <ac:spMk id="2" creationId="{1CC44CE7-8E3E-492C-B49F-A217796E54F8}"/>
          </ac:spMkLst>
        </pc:spChg>
        <pc:spChg chg="mod">
          <ac:chgData name="Karol Szurkowski" userId="S::kaszu19@student.sdu.dk::b36e971f-5f38-44d8-aaeb-30efa20aa92a" providerId="AD" clId="Web-{D93682C3-D767-E288-F01F-B7D250706AD1}" dt="2021-01-15T19:19:11.780" v="955" actId="20577"/>
          <ac:spMkLst>
            <pc:docMk/>
            <pc:sldMk cId="2675556170" sldId="276"/>
            <ac:spMk id="3" creationId="{CE8AAEF7-BF95-4DA2-95FB-4250AC8DD705}"/>
          </ac:spMkLst>
        </pc:spChg>
        <pc:spChg chg="mod">
          <ac:chgData name="Karol Szurkowski" userId="S::kaszu19@student.sdu.dk::b36e971f-5f38-44d8-aaeb-30efa20aa92a" providerId="AD" clId="Web-{D93682C3-D767-E288-F01F-B7D250706AD1}" dt="2021-01-15T19:19:07.655" v="944" actId="20577"/>
          <ac:spMkLst>
            <pc:docMk/>
            <pc:sldMk cId="2675556170" sldId="276"/>
            <ac:spMk id="4" creationId="{0CB3C47F-8AF1-4E9D-8CCB-6500CB7FCB86}"/>
          </ac:spMkLst>
        </pc:spChg>
      </pc:sldChg>
    </pc:docChg>
  </pc:docChgLst>
  <pc:docChgLst>
    <pc:chgData name="Vincenzo Coppola" userId="S::vicop20@student.sdu.dk::764e487e-5acd-4d17-8526-1f9f53e66594" providerId="AD" clId="Web-{6B31A7A1-6389-45E4-8B9D-84E1E9A28D27}"/>
    <pc:docChg chg="modSld">
      <pc:chgData name="Vincenzo Coppola" userId="S::vicop20@student.sdu.dk::764e487e-5acd-4d17-8526-1f9f53e66594" providerId="AD" clId="Web-{6B31A7A1-6389-45E4-8B9D-84E1E9A28D27}" dt="2021-01-18T11:31:05.332" v="4"/>
      <pc:docMkLst>
        <pc:docMk/>
      </pc:docMkLst>
      <pc:sldChg chg="modNotes">
        <pc:chgData name="Vincenzo Coppola" userId="S::vicop20@student.sdu.dk::764e487e-5acd-4d17-8526-1f9f53e66594" providerId="AD" clId="Web-{6B31A7A1-6389-45E4-8B9D-84E1E9A28D27}" dt="2021-01-18T11:31:05.332" v="4"/>
        <pc:sldMkLst>
          <pc:docMk/>
          <pc:sldMk cId="2292222769" sldId="269"/>
        </pc:sldMkLst>
      </pc:sldChg>
    </pc:docChg>
  </pc:docChgLst>
  <pc:docChgLst>
    <pc:chgData name="Karol Szurkowski" userId="S::kaszu19@student.sdu.dk::b36e971f-5f38-44d8-aaeb-30efa20aa92a" providerId="AD" clId="Web-{444EA878-93A1-EFA5-C324-3EC980287E22}"/>
    <pc:docChg chg="modSld">
      <pc:chgData name="Karol Szurkowski" userId="S::kaszu19@student.sdu.dk::b36e971f-5f38-44d8-aaeb-30efa20aa92a" providerId="AD" clId="Web-{444EA878-93A1-EFA5-C324-3EC980287E22}" dt="2021-01-17T20:10:00.534" v="4"/>
      <pc:docMkLst>
        <pc:docMk/>
      </pc:docMkLst>
      <pc:sldChg chg="modNotes">
        <pc:chgData name="Karol Szurkowski" userId="S::kaszu19@student.sdu.dk::b36e971f-5f38-44d8-aaeb-30efa20aa92a" providerId="AD" clId="Web-{444EA878-93A1-EFA5-C324-3EC980287E22}" dt="2021-01-17T20:10:00.534" v="4"/>
        <pc:sldMkLst>
          <pc:docMk/>
          <pc:sldMk cId="1297907762" sldId="275"/>
        </pc:sldMkLst>
      </pc:sldChg>
      <pc:sldChg chg="modNotes">
        <pc:chgData name="Karol Szurkowski" userId="S::kaszu19@student.sdu.dk::b36e971f-5f38-44d8-aaeb-30efa20aa92a" providerId="AD" clId="Web-{444EA878-93A1-EFA5-C324-3EC980287E22}" dt="2021-01-17T20:09:00.939" v="1"/>
        <pc:sldMkLst>
          <pc:docMk/>
          <pc:sldMk cId="2362180560" sldId="27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D5A90-FD59-4206-B36D-81FA27CCC1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30D7B1-D552-4AEB-B95E-69F35514D9A3}">
      <dgm:prSet/>
      <dgm:spPr/>
      <dgm:t>
        <a:bodyPr/>
        <a:lstStyle/>
        <a:p>
          <a:pPr>
            <a:lnSpc>
              <a:spcPct val="100000"/>
            </a:lnSpc>
          </a:pPr>
          <a:r>
            <a:rPr lang="en-US"/>
            <a:t>Where am I?</a:t>
          </a:r>
        </a:p>
      </dgm:t>
    </dgm:pt>
    <dgm:pt modelId="{3AA80D05-5AA9-4A3C-BF22-9E9DDC48DEBF}" type="parTrans" cxnId="{AE1D9967-E8AA-4508-A6D3-FAAF19AE102B}">
      <dgm:prSet/>
      <dgm:spPr/>
      <dgm:t>
        <a:bodyPr/>
        <a:lstStyle/>
        <a:p>
          <a:endParaRPr lang="en-US"/>
        </a:p>
      </dgm:t>
    </dgm:pt>
    <dgm:pt modelId="{B0F358F5-75F7-4903-9A23-2CA7A03C6914}" type="sibTrans" cxnId="{AE1D9967-E8AA-4508-A6D3-FAAF19AE102B}">
      <dgm:prSet/>
      <dgm:spPr/>
      <dgm:t>
        <a:bodyPr/>
        <a:lstStyle/>
        <a:p>
          <a:endParaRPr lang="en-US"/>
        </a:p>
      </dgm:t>
    </dgm:pt>
    <dgm:pt modelId="{B5682B27-5E3E-41E0-A3C0-6DE3B3A30B7F}">
      <dgm:prSet/>
      <dgm:spPr/>
      <dgm:t>
        <a:bodyPr/>
        <a:lstStyle/>
        <a:p>
          <a:pPr>
            <a:lnSpc>
              <a:spcPct val="100000"/>
            </a:lnSpc>
          </a:pPr>
          <a:r>
            <a:rPr lang="en-US"/>
            <a:t>What is around me?</a:t>
          </a:r>
        </a:p>
      </dgm:t>
    </dgm:pt>
    <dgm:pt modelId="{487E1E39-45CA-4366-A7BE-188761814318}" type="parTrans" cxnId="{F392D036-25F9-49CC-B8DA-5DE006AFFA7C}">
      <dgm:prSet/>
      <dgm:spPr/>
      <dgm:t>
        <a:bodyPr/>
        <a:lstStyle/>
        <a:p>
          <a:endParaRPr lang="en-US"/>
        </a:p>
      </dgm:t>
    </dgm:pt>
    <dgm:pt modelId="{73E11F6C-E0D8-4A15-8A41-306DB3079F1C}" type="sibTrans" cxnId="{F392D036-25F9-49CC-B8DA-5DE006AFFA7C}">
      <dgm:prSet/>
      <dgm:spPr/>
      <dgm:t>
        <a:bodyPr/>
        <a:lstStyle/>
        <a:p>
          <a:endParaRPr lang="en-US"/>
        </a:p>
      </dgm:t>
    </dgm:pt>
    <dgm:pt modelId="{4871932D-A1FD-4490-8CAC-7980F4062F84}">
      <dgm:prSet/>
      <dgm:spPr/>
      <dgm:t>
        <a:bodyPr/>
        <a:lstStyle/>
        <a:p>
          <a:pPr>
            <a:lnSpc>
              <a:spcPct val="100000"/>
            </a:lnSpc>
          </a:pPr>
          <a:r>
            <a:rPr lang="en-US"/>
            <a:t>How to drive?</a:t>
          </a:r>
        </a:p>
      </dgm:t>
    </dgm:pt>
    <dgm:pt modelId="{1B3242C5-06ED-4EDB-9FF7-763A32FF36B4}" type="sibTrans" cxnId="{DFFFA1C9-90A4-4C03-AA0B-3D908A97F58C}">
      <dgm:prSet/>
      <dgm:spPr/>
      <dgm:t>
        <a:bodyPr/>
        <a:lstStyle/>
        <a:p>
          <a:endParaRPr lang="en-US"/>
        </a:p>
      </dgm:t>
    </dgm:pt>
    <dgm:pt modelId="{7A146929-9185-43EE-B091-2AD482E9832F}" type="parTrans" cxnId="{DFFFA1C9-90A4-4C03-AA0B-3D908A97F58C}">
      <dgm:prSet/>
      <dgm:spPr/>
      <dgm:t>
        <a:bodyPr/>
        <a:lstStyle/>
        <a:p>
          <a:endParaRPr lang="en-US"/>
        </a:p>
      </dgm:t>
    </dgm:pt>
    <dgm:pt modelId="{153A30D2-7C80-4B9E-B550-3FDF41B34132}" type="pres">
      <dgm:prSet presAssocID="{29CD5A90-FD59-4206-B36D-81FA27CCC10A}" presName="root" presStyleCnt="0">
        <dgm:presLayoutVars>
          <dgm:dir/>
          <dgm:resizeHandles val="exact"/>
        </dgm:presLayoutVars>
      </dgm:prSet>
      <dgm:spPr/>
    </dgm:pt>
    <dgm:pt modelId="{0735B4C4-7C9A-44DA-A71B-9575F739F607}" type="pres">
      <dgm:prSet presAssocID="{C430D7B1-D552-4AEB-B95E-69F35514D9A3}" presName="compNode" presStyleCnt="0"/>
      <dgm:spPr/>
    </dgm:pt>
    <dgm:pt modelId="{EB1E248D-E0B1-43C9-8B5A-9BBB38A84105}" type="pres">
      <dgm:prSet presAssocID="{C430D7B1-D552-4AEB-B95E-69F35514D9A3}" presName="bgRect" presStyleLbl="bgShp" presStyleIdx="0" presStyleCnt="3"/>
      <dgm:spPr/>
    </dgm:pt>
    <dgm:pt modelId="{B71E2EF5-5145-4FF8-AEF3-B4C6BCDA7415}" type="pres">
      <dgm:prSet presAssocID="{C430D7B1-D552-4AEB-B95E-69F35514D9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2F8A37E-0D3A-4750-A3F9-57D81B4E8377}" type="pres">
      <dgm:prSet presAssocID="{C430D7B1-D552-4AEB-B95E-69F35514D9A3}" presName="spaceRect" presStyleCnt="0"/>
      <dgm:spPr/>
    </dgm:pt>
    <dgm:pt modelId="{D5827914-2B19-4B99-B380-179917AAC779}" type="pres">
      <dgm:prSet presAssocID="{C430D7B1-D552-4AEB-B95E-69F35514D9A3}" presName="parTx" presStyleLbl="revTx" presStyleIdx="0" presStyleCnt="3">
        <dgm:presLayoutVars>
          <dgm:chMax val="0"/>
          <dgm:chPref val="0"/>
        </dgm:presLayoutVars>
      </dgm:prSet>
      <dgm:spPr/>
    </dgm:pt>
    <dgm:pt modelId="{2DE824A2-FF1D-484F-8EA7-0A227C5C8B2E}" type="pres">
      <dgm:prSet presAssocID="{B0F358F5-75F7-4903-9A23-2CA7A03C6914}" presName="sibTrans" presStyleCnt="0"/>
      <dgm:spPr/>
    </dgm:pt>
    <dgm:pt modelId="{3BF13135-F8A2-4B00-A4CE-13D072679681}" type="pres">
      <dgm:prSet presAssocID="{B5682B27-5E3E-41E0-A3C0-6DE3B3A30B7F}" presName="compNode" presStyleCnt="0"/>
      <dgm:spPr/>
    </dgm:pt>
    <dgm:pt modelId="{F7EE3699-2304-4DF6-9E10-F18949D93EC2}" type="pres">
      <dgm:prSet presAssocID="{B5682B27-5E3E-41E0-A3C0-6DE3B3A30B7F}" presName="bgRect" presStyleLbl="bgShp" presStyleIdx="1" presStyleCnt="3"/>
      <dgm:spPr/>
    </dgm:pt>
    <dgm:pt modelId="{772E47DD-B498-4C3F-A0F7-2C214E951141}" type="pres">
      <dgm:prSet presAssocID="{B5682B27-5E3E-41E0-A3C0-6DE3B3A30B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ssola con riempimento a tinta unita"/>
        </a:ext>
      </dgm:extLst>
    </dgm:pt>
    <dgm:pt modelId="{B3F3E5F3-F447-4F7B-B363-D2B8D899DF86}" type="pres">
      <dgm:prSet presAssocID="{B5682B27-5E3E-41E0-A3C0-6DE3B3A30B7F}" presName="spaceRect" presStyleCnt="0"/>
      <dgm:spPr/>
    </dgm:pt>
    <dgm:pt modelId="{621D0A86-BAC2-4DB4-B15B-9304A5A8712D}" type="pres">
      <dgm:prSet presAssocID="{B5682B27-5E3E-41E0-A3C0-6DE3B3A30B7F}" presName="parTx" presStyleLbl="revTx" presStyleIdx="1" presStyleCnt="3">
        <dgm:presLayoutVars>
          <dgm:chMax val="0"/>
          <dgm:chPref val="0"/>
        </dgm:presLayoutVars>
      </dgm:prSet>
      <dgm:spPr/>
    </dgm:pt>
    <dgm:pt modelId="{553BEAF6-8BBB-9B40-AAA8-2F057907AF2B}" type="pres">
      <dgm:prSet presAssocID="{73E11F6C-E0D8-4A15-8A41-306DB3079F1C}" presName="sibTrans" presStyleCnt="0"/>
      <dgm:spPr/>
    </dgm:pt>
    <dgm:pt modelId="{547F68F8-53A3-4ACF-84A0-7D31F50B2B8B}" type="pres">
      <dgm:prSet presAssocID="{4871932D-A1FD-4490-8CAC-7980F4062F84}" presName="compNode" presStyleCnt="0"/>
      <dgm:spPr/>
    </dgm:pt>
    <dgm:pt modelId="{60680E66-5E1D-48D0-8761-CAA22421DFAE}" type="pres">
      <dgm:prSet presAssocID="{4871932D-A1FD-4490-8CAC-7980F4062F84}" presName="bgRect" presStyleLbl="bgShp" presStyleIdx="2" presStyleCnt="3"/>
      <dgm:spPr/>
    </dgm:pt>
    <dgm:pt modelId="{7FB6FD9C-6F6F-49E3-BBE4-283EE3AC2C3E}" type="pres">
      <dgm:prSet presAssocID="{4871932D-A1FD-4490-8CAC-7980F4062F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82721293-7CF7-4F02-8D80-DA3A7A4A5699}" type="pres">
      <dgm:prSet presAssocID="{4871932D-A1FD-4490-8CAC-7980F4062F84}" presName="spaceRect" presStyleCnt="0"/>
      <dgm:spPr/>
    </dgm:pt>
    <dgm:pt modelId="{F9E1CAAB-AA78-4DE1-BFD4-0D048EB9D5CF}" type="pres">
      <dgm:prSet presAssocID="{4871932D-A1FD-4490-8CAC-7980F4062F84}" presName="parTx" presStyleLbl="revTx" presStyleIdx="2" presStyleCnt="3">
        <dgm:presLayoutVars>
          <dgm:chMax val="0"/>
          <dgm:chPref val="0"/>
        </dgm:presLayoutVars>
      </dgm:prSet>
      <dgm:spPr/>
    </dgm:pt>
  </dgm:ptLst>
  <dgm:cxnLst>
    <dgm:cxn modelId="{F392D036-25F9-49CC-B8DA-5DE006AFFA7C}" srcId="{29CD5A90-FD59-4206-B36D-81FA27CCC10A}" destId="{B5682B27-5E3E-41E0-A3C0-6DE3B3A30B7F}" srcOrd="1" destOrd="0" parTransId="{487E1E39-45CA-4366-A7BE-188761814318}" sibTransId="{73E11F6C-E0D8-4A15-8A41-306DB3079F1C}"/>
    <dgm:cxn modelId="{C36F9755-DC34-B24E-9D07-EF6BA356F2F8}" type="presOf" srcId="{4871932D-A1FD-4490-8CAC-7980F4062F84}" destId="{F9E1CAAB-AA78-4DE1-BFD4-0D048EB9D5CF}" srcOrd="0" destOrd="0" presId="urn:microsoft.com/office/officeart/2018/2/layout/IconVerticalSolidList"/>
    <dgm:cxn modelId="{AE1D9967-E8AA-4508-A6D3-FAAF19AE102B}" srcId="{29CD5A90-FD59-4206-B36D-81FA27CCC10A}" destId="{C430D7B1-D552-4AEB-B95E-69F35514D9A3}" srcOrd="0" destOrd="0" parTransId="{3AA80D05-5AA9-4A3C-BF22-9E9DDC48DEBF}" sibTransId="{B0F358F5-75F7-4903-9A23-2CA7A03C6914}"/>
    <dgm:cxn modelId="{3EDD1E96-A03A-D447-B922-E1C318B7AE34}" type="presOf" srcId="{C430D7B1-D552-4AEB-B95E-69F35514D9A3}" destId="{D5827914-2B19-4B99-B380-179917AAC779}" srcOrd="0" destOrd="0" presId="urn:microsoft.com/office/officeart/2018/2/layout/IconVerticalSolidList"/>
    <dgm:cxn modelId="{DFFFA1C9-90A4-4C03-AA0B-3D908A97F58C}" srcId="{29CD5A90-FD59-4206-B36D-81FA27CCC10A}" destId="{4871932D-A1FD-4490-8CAC-7980F4062F84}" srcOrd="2" destOrd="0" parTransId="{7A146929-9185-43EE-B091-2AD482E9832F}" sibTransId="{1B3242C5-06ED-4EDB-9FF7-763A32FF36B4}"/>
    <dgm:cxn modelId="{C84E96CA-DFFF-7547-AEA3-3F4A388541D7}" type="presOf" srcId="{B5682B27-5E3E-41E0-A3C0-6DE3B3A30B7F}" destId="{621D0A86-BAC2-4DB4-B15B-9304A5A8712D}" srcOrd="0" destOrd="0" presId="urn:microsoft.com/office/officeart/2018/2/layout/IconVerticalSolidList"/>
    <dgm:cxn modelId="{51A294FB-AF2F-A44A-8ADC-B7F85121CE8C}" type="presOf" srcId="{29CD5A90-FD59-4206-B36D-81FA27CCC10A}" destId="{153A30D2-7C80-4B9E-B550-3FDF41B34132}" srcOrd="0" destOrd="0" presId="urn:microsoft.com/office/officeart/2018/2/layout/IconVerticalSolidList"/>
    <dgm:cxn modelId="{1FB44D6E-2F30-E741-827C-7B9B21AE8208}" type="presParOf" srcId="{153A30D2-7C80-4B9E-B550-3FDF41B34132}" destId="{0735B4C4-7C9A-44DA-A71B-9575F739F607}" srcOrd="0" destOrd="0" presId="urn:microsoft.com/office/officeart/2018/2/layout/IconVerticalSolidList"/>
    <dgm:cxn modelId="{51FCA07A-6CCC-FE4B-9701-BE2FCA594754}" type="presParOf" srcId="{0735B4C4-7C9A-44DA-A71B-9575F739F607}" destId="{EB1E248D-E0B1-43C9-8B5A-9BBB38A84105}" srcOrd="0" destOrd="0" presId="urn:microsoft.com/office/officeart/2018/2/layout/IconVerticalSolidList"/>
    <dgm:cxn modelId="{8275168D-D1B3-3344-8795-0BF67640FE65}" type="presParOf" srcId="{0735B4C4-7C9A-44DA-A71B-9575F739F607}" destId="{B71E2EF5-5145-4FF8-AEF3-B4C6BCDA7415}" srcOrd="1" destOrd="0" presId="urn:microsoft.com/office/officeart/2018/2/layout/IconVerticalSolidList"/>
    <dgm:cxn modelId="{BEF1381B-0FE0-6C46-A045-F610FA84F4C7}" type="presParOf" srcId="{0735B4C4-7C9A-44DA-A71B-9575F739F607}" destId="{92F8A37E-0D3A-4750-A3F9-57D81B4E8377}" srcOrd="2" destOrd="0" presId="urn:microsoft.com/office/officeart/2018/2/layout/IconVerticalSolidList"/>
    <dgm:cxn modelId="{0A8D15A8-4F69-3043-990B-A58D489A467B}" type="presParOf" srcId="{0735B4C4-7C9A-44DA-A71B-9575F739F607}" destId="{D5827914-2B19-4B99-B380-179917AAC779}" srcOrd="3" destOrd="0" presId="urn:microsoft.com/office/officeart/2018/2/layout/IconVerticalSolidList"/>
    <dgm:cxn modelId="{4A8F4531-6C4F-8141-98CC-BB93F082C1DF}" type="presParOf" srcId="{153A30D2-7C80-4B9E-B550-3FDF41B34132}" destId="{2DE824A2-FF1D-484F-8EA7-0A227C5C8B2E}" srcOrd="1" destOrd="0" presId="urn:microsoft.com/office/officeart/2018/2/layout/IconVerticalSolidList"/>
    <dgm:cxn modelId="{A9461FA0-C30E-3B45-8D25-9FA7C046D911}" type="presParOf" srcId="{153A30D2-7C80-4B9E-B550-3FDF41B34132}" destId="{3BF13135-F8A2-4B00-A4CE-13D072679681}" srcOrd="2" destOrd="0" presId="urn:microsoft.com/office/officeart/2018/2/layout/IconVerticalSolidList"/>
    <dgm:cxn modelId="{A618366A-74C3-2C48-9486-923FCD1F7AAF}" type="presParOf" srcId="{3BF13135-F8A2-4B00-A4CE-13D072679681}" destId="{F7EE3699-2304-4DF6-9E10-F18949D93EC2}" srcOrd="0" destOrd="0" presId="urn:microsoft.com/office/officeart/2018/2/layout/IconVerticalSolidList"/>
    <dgm:cxn modelId="{5103D822-FC5A-3B4D-86C0-A6B2A48B313D}" type="presParOf" srcId="{3BF13135-F8A2-4B00-A4CE-13D072679681}" destId="{772E47DD-B498-4C3F-A0F7-2C214E951141}" srcOrd="1" destOrd="0" presId="urn:microsoft.com/office/officeart/2018/2/layout/IconVerticalSolidList"/>
    <dgm:cxn modelId="{FE07FB6D-65B9-D74F-91C7-5639D554E3C9}" type="presParOf" srcId="{3BF13135-F8A2-4B00-A4CE-13D072679681}" destId="{B3F3E5F3-F447-4F7B-B363-D2B8D899DF86}" srcOrd="2" destOrd="0" presId="urn:microsoft.com/office/officeart/2018/2/layout/IconVerticalSolidList"/>
    <dgm:cxn modelId="{EFECC8DF-4024-334D-89E5-7DEBD00E26EC}" type="presParOf" srcId="{3BF13135-F8A2-4B00-A4CE-13D072679681}" destId="{621D0A86-BAC2-4DB4-B15B-9304A5A8712D}" srcOrd="3" destOrd="0" presId="urn:microsoft.com/office/officeart/2018/2/layout/IconVerticalSolidList"/>
    <dgm:cxn modelId="{6A0391B8-D271-D848-8D25-109B44C99C85}" type="presParOf" srcId="{153A30D2-7C80-4B9E-B550-3FDF41B34132}" destId="{553BEAF6-8BBB-9B40-AAA8-2F057907AF2B}" srcOrd="3" destOrd="0" presId="urn:microsoft.com/office/officeart/2018/2/layout/IconVerticalSolidList"/>
    <dgm:cxn modelId="{BEF2978E-1675-EA41-B127-8AD343283BFD}" type="presParOf" srcId="{153A30D2-7C80-4B9E-B550-3FDF41B34132}" destId="{547F68F8-53A3-4ACF-84A0-7D31F50B2B8B}" srcOrd="4" destOrd="0" presId="urn:microsoft.com/office/officeart/2018/2/layout/IconVerticalSolidList"/>
    <dgm:cxn modelId="{35F7EEF6-5257-9645-9487-6E755D4A24D0}" type="presParOf" srcId="{547F68F8-53A3-4ACF-84A0-7D31F50B2B8B}" destId="{60680E66-5E1D-48D0-8761-CAA22421DFAE}" srcOrd="0" destOrd="0" presId="urn:microsoft.com/office/officeart/2018/2/layout/IconVerticalSolidList"/>
    <dgm:cxn modelId="{05DBCBCC-5665-BD4D-8C62-F9D550DDBFBB}" type="presParOf" srcId="{547F68F8-53A3-4ACF-84A0-7D31F50B2B8B}" destId="{7FB6FD9C-6F6F-49E3-BBE4-283EE3AC2C3E}" srcOrd="1" destOrd="0" presId="urn:microsoft.com/office/officeart/2018/2/layout/IconVerticalSolidList"/>
    <dgm:cxn modelId="{7DB42168-B59D-D643-AB64-11E20F94CD8D}" type="presParOf" srcId="{547F68F8-53A3-4ACF-84A0-7D31F50B2B8B}" destId="{82721293-7CF7-4F02-8D80-DA3A7A4A5699}" srcOrd="2" destOrd="0" presId="urn:microsoft.com/office/officeart/2018/2/layout/IconVerticalSolidList"/>
    <dgm:cxn modelId="{2D4C66D7-8DB4-504A-A027-5AF202FA2683}" type="presParOf" srcId="{547F68F8-53A3-4ACF-84A0-7D31F50B2B8B}" destId="{F9E1CAAB-AA78-4DE1-BFD4-0D048EB9D5C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FE7DF-8496-4642-A641-4FB7EC1EFAAB}"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CB7F20B-1C2B-4893-A88B-3447748BE2AA}">
      <dgm:prSet/>
      <dgm:spPr/>
      <dgm:t>
        <a:bodyPr/>
        <a:lstStyle/>
        <a:p>
          <a:pPr>
            <a:lnSpc>
              <a:spcPct val="100000"/>
            </a:lnSpc>
          </a:pPr>
          <a:r>
            <a:rPr lang="en-US"/>
            <a:t>Motivation	</a:t>
          </a:r>
        </a:p>
      </dgm:t>
    </dgm:pt>
    <dgm:pt modelId="{C861FF95-1FB0-472C-9155-6C4276828CED}" type="parTrans" cxnId="{65EC13E1-4AED-498F-BC56-7FBF35696953}">
      <dgm:prSet/>
      <dgm:spPr/>
      <dgm:t>
        <a:bodyPr/>
        <a:lstStyle/>
        <a:p>
          <a:endParaRPr lang="en-US"/>
        </a:p>
      </dgm:t>
    </dgm:pt>
    <dgm:pt modelId="{29EA29C3-61E0-4AD3-82BD-FAD7E901AF25}" type="sibTrans" cxnId="{65EC13E1-4AED-498F-BC56-7FBF35696953}">
      <dgm:prSet/>
      <dgm:spPr/>
      <dgm:t>
        <a:bodyPr/>
        <a:lstStyle/>
        <a:p>
          <a:endParaRPr lang="en-US"/>
        </a:p>
      </dgm:t>
    </dgm:pt>
    <dgm:pt modelId="{7ED62778-091E-4E5D-AAE3-C07771EBB3F7}">
      <dgm:prSet/>
      <dgm:spPr/>
      <dgm:t>
        <a:bodyPr/>
        <a:lstStyle/>
        <a:p>
          <a:pPr>
            <a:lnSpc>
              <a:spcPct val="100000"/>
            </a:lnSpc>
          </a:pPr>
          <a:r>
            <a:rPr lang="en-US"/>
            <a:t>Reproducible results for MPC</a:t>
          </a:r>
        </a:p>
      </dgm:t>
    </dgm:pt>
    <dgm:pt modelId="{3C2F16FF-FBC7-453C-9CEE-F952A8AE2778}" type="parTrans" cxnId="{C254DBD3-4165-446D-9070-76E2D23138EB}">
      <dgm:prSet/>
      <dgm:spPr/>
      <dgm:t>
        <a:bodyPr/>
        <a:lstStyle/>
        <a:p>
          <a:endParaRPr lang="en-US"/>
        </a:p>
      </dgm:t>
    </dgm:pt>
    <dgm:pt modelId="{5C6B0F2A-4A11-49C8-8D51-A3155C5312A8}" type="sibTrans" cxnId="{C254DBD3-4165-446D-9070-76E2D23138EB}">
      <dgm:prSet/>
      <dgm:spPr/>
      <dgm:t>
        <a:bodyPr/>
        <a:lstStyle/>
        <a:p>
          <a:endParaRPr lang="en-US"/>
        </a:p>
      </dgm:t>
    </dgm:pt>
    <dgm:pt modelId="{74EF0CB5-20EE-4D7D-BDC0-77B1C46CF082}">
      <dgm:prSet/>
      <dgm:spPr/>
      <dgm:t>
        <a:bodyPr/>
        <a:lstStyle/>
        <a:p>
          <a:pPr>
            <a:lnSpc>
              <a:spcPct val="100000"/>
            </a:lnSpc>
          </a:pPr>
          <a:r>
            <a:rPr lang="en-US"/>
            <a:t>Create different, comparable paths</a:t>
          </a:r>
        </a:p>
      </dgm:t>
    </dgm:pt>
    <dgm:pt modelId="{1179382E-1614-4B76-AA91-5042B5E08F7F}" type="parTrans" cxnId="{06C68EC8-4E43-49D6-9F87-9C61515C333A}">
      <dgm:prSet/>
      <dgm:spPr/>
      <dgm:t>
        <a:bodyPr/>
        <a:lstStyle/>
        <a:p>
          <a:endParaRPr lang="en-US"/>
        </a:p>
      </dgm:t>
    </dgm:pt>
    <dgm:pt modelId="{D6E13604-FE7A-4BEE-BE91-A65297C19E27}" type="sibTrans" cxnId="{06C68EC8-4E43-49D6-9F87-9C61515C333A}">
      <dgm:prSet/>
      <dgm:spPr/>
      <dgm:t>
        <a:bodyPr/>
        <a:lstStyle/>
        <a:p>
          <a:endParaRPr lang="en-US"/>
        </a:p>
      </dgm:t>
    </dgm:pt>
    <dgm:pt modelId="{49FACB19-A8F7-41A2-89DF-2B43580E6E19}">
      <dgm:prSet/>
      <dgm:spPr/>
      <dgm:t>
        <a:bodyPr/>
        <a:lstStyle/>
        <a:p>
          <a:pPr>
            <a:lnSpc>
              <a:spcPct val="100000"/>
            </a:lnSpc>
          </a:pPr>
          <a:r>
            <a:rPr lang="en-US"/>
            <a:t>Requirements</a:t>
          </a:r>
        </a:p>
      </dgm:t>
    </dgm:pt>
    <dgm:pt modelId="{43F01089-208E-460A-96D3-1AFEC59FD9F6}" type="parTrans" cxnId="{93D630A7-920D-4DD1-ABCD-0C56EF7DCC0F}">
      <dgm:prSet/>
      <dgm:spPr/>
      <dgm:t>
        <a:bodyPr/>
        <a:lstStyle/>
        <a:p>
          <a:endParaRPr lang="en-US"/>
        </a:p>
      </dgm:t>
    </dgm:pt>
    <dgm:pt modelId="{0F084AA4-C0A7-4BE8-B512-784DB57747B6}" type="sibTrans" cxnId="{93D630A7-920D-4DD1-ABCD-0C56EF7DCC0F}">
      <dgm:prSet/>
      <dgm:spPr/>
      <dgm:t>
        <a:bodyPr/>
        <a:lstStyle/>
        <a:p>
          <a:endParaRPr lang="en-US"/>
        </a:p>
      </dgm:t>
    </dgm:pt>
    <dgm:pt modelId="{46A5D2AD-7EC6-46B2-A46C-1728BD1CCEB8}">
      <dgm:prSet/>
      <dgm:spPr/>
      <dgm:t>
        <a:bodyPr/>
        <a:lstStyle/>
        <a:p>
          <a:pPr>
            <a:lnSpc>
              <a:spcPct val="100000"/>
            </a:lnSpc>
          </a:pPr>
          <a:r>
            <a:rPr lang="en-US"/>
            <a:t>“Smooth” corners and turns</a:t>
          </a:r>
        </a:p>
      </dgm:t>
    </dgm:pt>
    <dgm:pt modelId="{4F3C0D51-7836-42BF-BC74-B15B67A97565}" type="parTrans" cxnId="{5B8F73DE-1262-45FF-926A-8F144E7A6B2C}">
      <dgm:prSet/>
      <dgm:spPr/>
      <dgm:t>
        <a:bodyPr/>
        <a:lstStyle/>
        <a:p>
          <a:endParaRPr lang="en-US"/>
        </a:p>
      </dgm:t>
    </dgm:pt>
    <dgm:pt modelId="{AA3F9C8C-31A5-40C4-ABDB-861853A55B7C}" type="sibTrans" cxnId="{5B8F73DE-1262-45FF-926A-8F144E7A6B2C}">
      <dgm:prSet/>
      <dgm:spPr/>
      <dgm:t>
        <a:bodyPr/>
        <a:lstStyle/>
        <a:p>
          <a:endParaRPr lang="en-US"/>
        </a:p>
      </dgm:t>
    </dgm:pt>
    <dgm:pt modelId="{B9A42471-E7D8-4CB6-9094-182E2E363E06}">
      <dgm:prSet/>
      <dgm:spPr/>
      <dgm:t>
        <a:bodyPr/>
        <a:lstStyle/>
        <a:p>
          <a:pPr>
            <a:lnSpc>
              <a:spcPct val="100000"/>
            </a:lnSpc>
          </a:pPr>
          <a:r>
            <a:rPr lang="en-US"/>
            <a:t>Fixed length between each waypoint</a:t>
          </a:r>
        </a:p>
      </dgm:t>
    </dgm:pt>
    <dgm:pt modelId="{EF1E57AA-C163-4D75-8A18-C8AEDDA4EBC6}" type="parTrans" cxnId="{1F001275-9632-4DC1-9290-01B708BB0706}">
      <dgm:prSet/>
      <dgm:spPr/>
      <dgm:t>
        <a:bodyPr/>
        <a:lstStyle/>
        <a:p>
          <a:endParaRPr lang="en-US"/>
        </a:p>
      </dgm:t>
    </dgm:pt>
    <dgm:pt modelId="{38D18BFE-B4D5-4FFD-8748-53F13DDFF4E4}" type="sibTrans" cxnId="{1F001275-9632-4DC1-9290-01B708BB0706}">
      <dgm:prSet/>
      <dgm:spPr/>
      <dgm:t>
        <a:bodyPr/>
        <a:lstStyle/>
        <a:p>
          <a:endParaRPr lang="en-US"/>
        </a:p>
      </dgm:t>
    </dgm:pt>
    <dgm:pt modelId="{28D9641E-F440-49E6-8823-AEEE6E1217BE}">
      <dgm:prSet/>
      <dgm:spPr/>
      <dgm:t>
        <a:bodyPr/>
        <a:lstStyle/>
        <a:p>
          <a:pPr>
            <a:lnSpc>
              <a:spcPct val="100000"/>
            </a:lnSpc>
          </a:pPr>
          <a:r>
            <a:rPr lang="en-US"/>
            <a:t>Implementation</a:t>
          </a:r>
        </a:p>
      </dgm:t>
    </dgm:pt>
    <dgm:pt modelId="{60500B57-7625-42B4-9C09-2F9F08127279}" type="parTrans" cxnId="{F39BBCBD-B1F7-498F-A01F-2FBB18BEC173}">
      <dgm:prSet/>
      <dgm:spPr/>
      <dgm:t>
        <a:bodyPr/>
        <a:lstStyle/>
        <a:p>
          <a:endParaRPr lang="en-US"/>
        </a:p>
      </dgm:t>
    </dgm:pt>
    <dgm:pt modelId="{32E16D9A-55CF-473E-8D1F-78F6B712C46D}" type="sibTrans" cxnId="{F39BBCBD-B1F7-498F-A01F-2FBB18BEC173}">
      <dgm:prSet/>
      <dgm:spPr/>
      <dgm:t>
        <a:bodyPr/>
        <a:lstStyle/>
        <a:p>
          <a:endParaRPr lang="en-US"/>
        </a:p>
      </dgm:t>
    </dgm:pt>
    <dgm:pt modelId="{AAE8D762-C6B2-4A02-9A02-2C3734E8D49B}">
      <dgm:prSet/>
      <dgm:spPr/>
      <dgm:t>
        <a:bodyPr/>
        <a:lstStyle/>
        <a:p>
          <a:pPr>
            <a:lnSpc>
              <a:spcPct val="100000"/>
            </a:lnSpc>
          </a:pPr>
          <a:r>
            <a:rPr lang="en-US"/>
            <a:t>Load path from QGroundControl</a:t>
          </a:r>
        </a:p>
      </dgm:t>
    </dgm:pt>
    <dgm:pt modelId="{E433AD78-80E7-49BC-92CD-4530E70E1F02}" type="parTrans" cxnId="{B8C39D70-BFCC-409A-B17A-38A789CB7DCE}">
      <dgm:prSet/>
      <dgm:spPr/>
      <dgm:t>
        <a:bodyPr/>
        <a:lstStyle/>
        <a:p>
          <a:endParaRPr lang="en-US"/>
        </a:p>
      </dgm:t>
    </dgm:pt>
    <dgm:pt modelId="{05E8D57D-0ABA-4F07-8EB0-E1B043BFB882}" type="sibTrans" cxnId="{B8C39D70-BFCC-409A-B17A-38A789CB7DCE}">
      <dgm:prSet/>
      <dgm:spPr/>
      <dgm:t>
        <a:bodyPr/>
        <a:lstStyle/>
        <a:p>
          <a:endParaRPr lang="en-US"/>
        </a:p>
      </dgm:t>
    </dgm:pt>
    <dgm:pt modelId="{EABDECAC-DEB2-49B6-A951-B6113DFF2A03}">
      <dgm:prSet/>
      <dgm:spPr/>
      <dgm:t>
        <a:bodyPr/>
        <a:lstStyle/>
        <a:p>
          <a:pPr>
            <a:lnSpc>
              <a:spcPct val="100000"/>
            </a:lnSpc>
          </a:pPr>
          <a:r>
            <a:rPr lang="en-US"/>
            <a:t>Add intermediate waypoints by linear interpolation</a:t>
          </a:r>
        </a:p>
      </dgm:t>
    </dgm:pt>
    <dgm:pt modelId="{93C9EA12-89BB-4755-9DE9-3DDF81C8331B}" type="parTrans" cxnId="{84E270C8-0EC5-4AD2-BCDC-5A2F0DCF6501}">
      <dgm:prSet/>
      <dgm:spPr/>
      <dgm:t>
        <a:bodyPr/>
        <a:lstStyle/>
        <a:p>
          <a:endParaRPr lang="en-US"/>
        </a:p>
      </dgm:t>
    </dgm:pt>
    <dgm:pt modelId="{900DDB3A-EC07-4C8D-B7E4-D46EF26DBE94}" type="sibTrans" cxnId="{84E270C8-0EC5-4AD2-BCDC-5A2F0DCF6501}">
      <dgm:prSet/>
      <dgm:spPr/>
      <dgm:t>
        <a:bodyPr/>
        <a:lstStyle/>
        <a:p>
          <a:endParaRPr lang="en-US"/>
        </a:p>
      </dgm:t>
    </dgm:pt>
    <dgm:pt modelId="{25A033A9-8552-4C55-AD1E-D016CBF434E9}">
      <dgm:prSet/>
      <dgm:spPr/>
      <dgm:t>
        <a:bodyPr/>
        <a:lstStyle/>
        <a:p>
          <a:pPr>
            <a:lnSpc>
              <a:spcPct val="100000"/>
            </a:lnSpc>
          </a:pPr>
          <a:r>
            <a:rPr lang="en-US"/>
            <a:t>Choose waypoints with fixed length</a:t>
          </a:r>
        </a:p>
      </dgm:t>
    </dgm:pt>
    <dgm:pt modelId="{2A5140F6-A892-417B-9A74-3522C3F203CF}" type="parTrans" cxnId="{70824F5D-D4B0-4C37-B915-EE31BE384AC9}">
      <dgm:prSet/>
      <dgm:spPr/>
      <dgm:t>
        <a:bodyPr/>
        <a:lstStyle/>
        <a:p>
          <a:endParaRPr lang="en-US"/>
        </a:p>
      </dgm:t>
    </dgm:pt>
    <dgm:pt modelId="{835A08BC-A383-4E4E-8A95-657CBF0BF081}" type="sibTrans" cxnId="{70824F5D-D4B0-4C37-B915-EE31BE384AC9}">
      <dgm:prSet/>
      <dgm:spPr/>
      <dgm:t>
        <a:bodyPr/>
        <a:lstStyle/>
        <a:p>
          <a:endParaRPr lang="en-US"/>
        </a:p>
      </dgm:t>
    </dgm:pt>
    <dgm:pt modelId="{CB1B3D82-305D-4586-8695-71B942C0A30A}" type="pres">
      <dgm:prSet presAssocID="{EA2FE7DF-8496-4642-A641-4FB7EC1EFAAB}" presName="root" presStyleCnt="0">
        <dgm:presLayoutVars>
          <dgm:dir/>
          <dgm:resizeHandles val="exact"/>
        </dgm:presLayoutVars>
      </dgm:prSet>
      <dgm:spPr/>
    </dgm:pt>
    <dgm:pt modelId="{034A67C6-61B9-4930-9234-196F6107CA95}" type="pres">
      <dgm:prSet presAssocID="{9CB7F20B-1C2B-4893-A88B-3447748BE2AA}" presName="compNode" presStyleCnt="0"/>
      <dgm:spPr/>
    </dgm:pt>
    <dgm:pt modelId="{1BA3DC4A-454F-4882-AC1C-B40232A5C465}" type="pres">
      <dgm:prSet presAssocID="{9CB7F20B-1C2B-4893-A88B-3447748BE2AA}" presName="bgRect" presStyleLbl="bgShp" presStyleIdx="0" presStyleCnt="3"/>
      <dgm:spPr/>
    </dgm:pt>
    <dgm:pt modelId="{D85D4CE8-1AEB-4F3A-9AFF-B15F61F73C6A}" type="pres">
      <dgm:prSet presAssocID="{9CB7F20B-1C2B-4893-A88B-3447748BE2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9CBA442-E4F3-4018-93DD-675A951A4A7D}" type="pres">
      <dgm:prSet presAssocID="{9CB7F20B-1C2B-4893-A88B-3447748BE2AA}" presName="spaceRect" presStyleCnt="0"/>
      <dgm:spPr/>
    </dgm:pt>
    <dgm:pt modelId="{B863CFAF-1D48-41B9-8727-1EB02463E82A}" type="pres">
      <dgm:prSet presAssocID="{9CB7F20B-1C2B-4893-A88B-3447748BE2AA}" presName="parTx" presStyleLbl="revTx" presStyleIdx="0" presStyleCnt="6">
        <dgm:presLayoutVars>
          <dgm:chMax val="0"/>
          <dgm:chPref val="0"/>
        </dgm:presLayoutVars>
      </dgm:prSet>
      <dgm:spPr/>
    </dgm:pt>
    <dgm:pt modelId="{152F3449-BB33-4840-BE32-39D0650A5A3D}" type="pres">
      <dgm:prSet presAssocID="{9CB7F20B-1C2B-4893-A88B-3447748BE2AA}" presName="desTx" presStyleLbl="revTx" presStyleIdx="1" presStyleCnt="6">
        <dgm:presLayoutVars/>
      </dgm:prSet>
      <dgm:spPr/>
    </dgm:pt>
    <dgm:pt modelId="{1E0DAF5E-E9B3-4D5B-BE1F-15798498BF98}" type="pres">
      <dgm:prSet presAssocID="{29EA29C3-61E0-4AD3-82BD-FAD7E901AF25}" presName="sibTrans" presStyleCnt="0"/>
      <dgm:spPr/>
    </dgm:pt>
    <dgm:pt modelId="{2B3F15AC-1E02-45BA-8F77-7ECEC99789CB}" type="pres">
      <dgm:prSet presAssocID="{49FACB19-A8F7-41A2-89DF-2B43580E6E19}" presName="compNode" presStyleCnt="0"/>
      <dgm:spPr/>
    </dgm:pt>
    <dgm:pt modelId="{137F0AE1-EA74-43D0-B2AD-CD8E22053669}" type="pres">
      <dgm:prSet presAssocID="{49FACB19-A8F7-41A2-89DF-2B43580E6E19}" presName="bgRect" presStyleLbl="bgShp" presStyleIdx="1" presStyleCnt="3"/>
      <dgm:spPr/>
    </dgm:pt>
    <dgm:pt modelId="{C8C262CD-CDE3-4D40-969F-B4C4E706AEEA}" type="pres">
      <dgm:prSet presAssocID="{49FACB19-A8F7-41A2-89DF-2B43580E6E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71621782-580D-4BF2-A556-401F05896711}" type="pres">
      <dgm:prSet presAssocID="{49FACB19-A8F7-41A2-89DF-2B43580E6E19}" presName="spaceRect" presStyleCnt="0"/>
      <dgm:spPr/>
    </dgm:pt>
    <dgm:pt modelId="{ADA6D2AC-62F2-429B-994E-952E0744D828}" type="pres">
      <dgm:prSet presAssocID="{49FACB19-A8F7-41A2-89DF-2B43580E6E19}" presName="parTx" presStyleLbl="revTx" presStyleIdx="2" presStyleCnt="6">
        <dgm:presLayoutVars>
          <dgm:chMax val="0"/>
          <dgm:chPref val="0"/>
        </dgm:presLayoutVars>
      </dgm:prSet>
      <dgm:spPr/>
    </dgm:pt>
    <dgm:pt modelId="{8937DC49-7926-4AF8-B4C0-641675C01064}" type="pres">
      <dgm:prSet presAssocID="{49FACB19-A8F7-41A2-89DF-2B43580E6E19}" presName="desTx" presStyleLbl="revTx" presStyleIdx="3" presStyleCnt="6">
        <dgm:presLayoutVars/>
      </dgm:prSet>
      <dgm:spPr/>
    </dgm:pt>
    <dgm:pt modelId="{66A49401-540F-413E-9B8F-1ABCA5734E72}" type="pres">
      <dgm:prSet presAssocID="{0F084AA4-C0A7-4BE8-B512-784DB57747B6}" presName="sibTrans" presStyleCnt="0"/>
      <dgm:spPr/>
    </dgm:pt>
    <dgm:pt modelId="{258704D7-066D-4923-B1F0-AA0883A88A84}" type="pres">
      <dgm:prSet presAssocID="{28D9641E-F440-49E6-8823-AEEE6E1217BE}" presName="compNode" presStyleCnt="0"/>
      <dgm:spPr/>
    </dgm:pt>
    <dgm:pt modelId="{AD577F40-13DD-4735-90BD-2FCA19C7EBE2}" type="pres">
      <dgm:prSet presAssocID="{28D9641E-F440-49E6-8823-AEEE6E1217BE}" presName="bgRect" presStyleLbl="bgShp" presStyleIdx="2" presStyleCnt="3"/>
      <dgm:spPr/>
    </dgm:pt>
    <dgm:pt modelId="{3DC73E48-5FEF-4385-844D-A8BD116480AF}" type="pres">
      <dgm:prSet presAssocID="{28D9641E-F440-49E6-8823-AEEE6E1217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1B6E1978-3AFF-4587-808E-D9F77523437A}" type="pres">
      <dgm:prSet presAssocID="{28D9641E-F440-49E6-8823-AEEE6E1217BE}" presName="spaceRect" presStyleCnt="0"/>
      <dgm:spPr/>
    </dgm:pt>
    <dgm:pt modelId="{2A363795-6596-48EA-A2AA-9445559CBC58}" type="pres">
      <dgm:prSet presAssocID="{28D9641E-F440-49E6-8823-AEEE6E1217BE}" presName="parTx" presStyleLbl="revTx" presStyleIdx="4" presStyleCnt="6">
        <dgm:presLayoutVars>
          <dgm:chMax val="0"/>
          <dgm:chPref val="0"/>
        </dgm:presLayoutVars>
      </dgm:prSet>
      <dgm:spPr/>
    </dgm:pt>
    <dgm:pt modelId="{0D938468-9A46-4012-AC1D-57BDCE511320}" type="pres">
      <dgm:prSet presAssocID="{28D9641E-F440-49E6-8823-AEEE6E1217BE}" presName="desTx" presStyleLbl="revTx" presStyleIdx="5" presStyleCnt="6">
        <dgm:presLayoutVars/>
      </dgm:prSet>
      <dgm:spPr/>
    </dgm:pt>
  </dgm:ptLst>
  <dgm:cxnLst>
    <dgm:cxn modelId="{E5039104-7A91-40FB-A01C-20A2DD9E5427}" type="presOf" srcId="{AAE8D762-C6B2-4A02-9A02-2C3734E8D49B}" destId="{0D938468-9A46-4012-AC1D-57BDCE511320}" srcOrd="0" destOrd="0" presId="urn:microsoft.com/office/officeart/2018/2/layout/IconVerticalSolidList"/>
    <dgm:cxn modelId="{F082E90A-B725-4973-8603-80F68DB33986}" type="presOf" srcId="{EA2FE7DF-8496-4642-A641-4FB7EC1EFAAB}" destId="{CB1B3D82-305D-4586-8695-71B942C0A30A}" srcOrd="0" destOrd="0" presId="urn:microsoft.com/office/officeart/2018/2/layout/IconVerticalSolidList"/>
    <dgm:cxn modelId="{5B8EFD34-B83F-49D3-BC7F-ED4941607ADC}" type="presOf" srcId="{46A5D2AD-7EC6-46B2-A46C-1728BD1CCEB8}" destId="{8937DC49-7926-4AF8-B4C0-641675C01064}" srcOrd="0" destOrd="0" presId="urn:microsoft.com/office/officeart/2018/2/layout/IconVerticalSolidList"/>
    <dgm:cxn modelId="{C6676046-8EFF-4A5E-82F5-6E51FC16B6D1}" type="presOf" srcId="{B9A42471-E7D8-4CB6-9094-182E2E363E06}" destId="{8937DC49-7926-4AF8-B4C0-641675C01064}" srcOrd="0" destOrd="1" presId="urn:microsoft.com/office/officeart/2018/2/layout/IconVerticalSolidList"/>
    <dgm:cxn modelId="{70824F5D-D4B0-4C37-B915-EE31BE384AC9}" srcId="{28D9641E-F440-49E6-8823-AEEE6E1217BE}" destId="{25A033A9-8552-4C55-AD1E-D016CBF434E9}" srcOrd="2" destOrd="0" parTransId="{2A5140F6-A892-417B-9A74-3522C3F203CF}" sibTransId="{835A08BC-A383-4E4E-8A95-657CBF0BF081}"/>
    <dgm:cxn modelId="{91224C6A-C773-4582-95DA-580FE6897DAF}" type="presOf" srcId="{9CB7F20B-1C2B-4893-A88B-3447748BE2AA}" destId="{B863CFAF-1D48-41B9-8727-1EB02463E82A}" srcOrd="0" destOrd="0" presId="urn:microsoft.com/office/officeart/2018/2/layout/IconVerticalSolidList"/>
    <dgm:cxn modelId="{B8C39D70-BFCC-409A-B17A-38A789CB7DCE}" srcId="{28D9641E-F440-49E6-8823-AEEE6E1217BE}" destId="{AAE8D762-C6B2-4A02-9A02-2C3734E8D49B}" srcOrd="0" destOrd="0" parTransId="{E433AD78-80E7-49BC-92CD-4530E70E1F02}" sibTransId="{05E8D57D-0ABA-4F07-8EB0-E1B043BFB882}"/>
    <dgm:cxn modelId="{1F001275-9632-4DC1-9290-01B708BB0706}" srcId="{49FACB19-A8F7-41A2-89DF-2B43580E6E19}" destId="{B9A42471-E7D8-4CB6-9094-182E2E363E06}" srcOrd="1" destOrd="0" parTransId="{EF1E57AA-C163-4D75-8A18-C8AEDDA4EBC6}" sibTransId="{38D18BFE-B4D5-4FFD-8748-53F13DDFF4E4}"/>
    <dgm:cxn modelId="{C24DE075-2E2F-4F83-8183-246F3848F34E}" type="presOf" srcId="{74EF0CB5-20EE-4D7D-BDC0-77B1C46CF082}" destId="{152F3449-BB33-4840-BE32-39D0650A5A3D}" srcOrd="0" destOrd="1" presId="urn:microsoft.com/office/officeart/2018/2/layout/IconVerticalSolidList"/>
    <dgm:cxn modelId="{93D630A7-920D-4DD1-ABCD-0C56EF7DCC0F}" srcId="{EA2FE7DF-8496-4642-A641-4FB7EC1EFAAB}" destId="{49FACB19-A8F7-41A2-89DF-2B43580E6E19}" srcOrd="1" destOrd="0" parTransId="{43F01089-208E-460A-96D3-1AFEC59FD9F6}" sibTransId="{0F084AA4-C0A7-4BE8-B512-784DB57747B6}"/>
    <dgm:cxn modelId="{1DD929BD-3B83-4A78-B53B-A1EB757D3377}" type="presOf" srcId="{EABDECAC-DEB2-49B6-A951-B6113DFF2A03}" destId="{0D938468-9A46-4012-AC1D-57BDCE511320}" srcOrd="0" destOrd="1" presId="urn:microsoft.com/office/officeart/2018/2/layout/IconVerticalSolidList"/>
    <dgm:cxn modelId="{F39BBCBD-B1F7-498F-A01F-2FBB18BEC173}" srcId="{EA2FE7DF-8496-4642-A641-4FB7EC1EFAAB}" destId="{28D9641E-F440-49E6-8823-AEEE6E1217BE}" srcOrd="2" destOrd="0" parTransId="{60500B57-7625-42B4-9C09-2F9F08127279}" sibTransId="{32E16D9A-55CF-473E-8D1F-78F6B712C46D}"/>
    <dgm:cxn modelId="{84E270C8-0EC5-4AD2-BCDC-5A2F0DCF6501}" srcId="{28D9641E-F440-49E6-8823-AEEE6E1217BE}" destId="{EABDECAC-DEB2-49B6-A951-B6113DFF2A03}" srcOrd="1" destOrd="0" parTransId="{93C9EA12-89BB-4755-9DE9-3DDF81C8331B}" sibTransId="{900DDB3A-EC07-4C8D-B7E4-D46EF26DBE94}"/>
    <dgm:cxn modelId="{06C68EC8-4E43-49D6-9F87-9C61515C333A}" srcId="{9CB7F20B-1C2B-4893-A88B-3447748BE2AA}" destId="{74EF0CB5-20EE-4D7D-BDC0-77B1C46CF082}" srcOrd="1" destOrd="0" parTransId="{1179382E-1614-4B76-AA91-5042B5E08F7F}" sibTransId="{D6E13604-FE7A-4BEE-BE91-A65297C19E27}"/>
    <dgm:cxn modelId="{FBE80ED1-F045-40D8-B6CD-2D21ACF0886B}" type="presOf" srcId="{25A033A9-8552-4C55-AD1E-D016CBF434E9}" destId="{0D938468-9A46-4012-AC1D-57BDCE511320}" srcOrd="0" destOrd="2" presId="urn:microsoft.com/office/officeart/2018/2/layout/IconVerticalSolidList"/>
    <dgm:cxn modelId="{C254DBD3-4165-446D-9070-76E2D23138EB}" srcId="{9CB7F20B-1C2B-4893-A88B-3447748BE2AA}" destId="{7ED62778-091E-4E5D-AAE3-C07771EBB3F7}" srcOrd="0" destOrd="0" parTransId="{3C2F16FF-FBC7-453C-9CEE-F952A8AE2778}" sibTransId="{5C6B0F2A-4A11-49C8-8D51-A3155C5312A8}"/>
    <dgm:cxn modelId="{5B8F73DE-1262-45FF-926A-8F144E7A6B2C}" srcId="{49FACB19-A8F7-41A2-89DF-2B43580E6E19}" destId="{46A5D2AD-7EC6-46B2-A46C-1728BD1CCEB8}" srcOrd="0" destOrd="0" parTransId="{4F3C0D51-7836-42BF-BC74-B15B67A97565}" sibTransId="{AA3F9C8C-31A5-40C4-ABDB-861853A55B7C}"/>
    <dgm:cxn modelId="{65EC13E1-4AED-498F-BC56-7FBF35696953}" srcId="{EA2FE7DF-8496-4642-A641-4FB7EC1EFAAB}" destId="{9CB7F20B-1C2B-4893-A88B-3447748BE2AA}" srcOrd="0" destOrd="0" parTransId="{C861FF95-1FB0-472C-9155-6C4276828CED}" sibTransId="{29EA29C3-61E0-4AD3-82BD-FAD7E901AF25}"/>
    <dgm:cxn modelId="{77B8E0F2-84A9-4B23-A2DC-BD7BC9D8577A}" type="presOf" srcId="{28D9641E-F440-49E6-8823-AEEE6E1217BE}" destId="{2A363795-6596-48EA-A2AA-9445559CBC58}" srcOrd="0" destOrd="0" presId="urn:microsoft.com/office/officeart/2018/2/layout/IconVerticalSolidList"/>
    <dgm:cxn modelId="{0E1875F5-700C-4E1A-83C2-365D8E56F768}" type="presOf" srcId="{7ED62778-091E-4E5D-AAE3-C07771EBB3F7}" destId="{152F3449-BB33-4840-BE32-39D0650A5A3D}" srcOrd="0" destOrd="0" presId="urn:microsoft.com/office/officeart/2018/2/layout/IconVerticalSolidList"/>
    <dgm:cxn modelId="{7BF0E5F8-3A03-48D1-8364-0CD09A534F15}" type="presOf" srcId="{49FACB19-A8F7-41A2-89DF-2B43580E6E19}" destId="{ADA6D2AC-62F2-429B-994E-952E0744D828}" srcOrd="0" destOrd="0" presId="urn:microsoft.com/office/officeart/2018/2/layout/IconVerticalSolidList"/>
    <dgm:cxn modelId="{FDCCAF63-9555-45D4-A09E-4009775EAD98}" type="presParOf" srcId="{CB1B3D82-305D-4586-8695-71B942C0A30A}" destId="{034A67C6-61B9-4930-9234-196F6107CA95}" srcOrd="0" destOrd="0" presId="urn:microsoft.com/office/officeart/2018/2/layout/IconVerticalSolidList"/>
    <dgm:cxn modelId="{8FCCB2FE-6D35-4822-B874-BBC23A80D245}" type="presParOf" srcId="{034A67C6-61B9-4930-9234-196F6107CA95}" destId="{1BA3DC4A-454F-4882-AC1C-B40232A5C465}" srcOrd="0" destOrd="0" presId="urn:microsoft.com/office/officeart/2018/2/layout/IconVerticalSolidList"/>
    <dgm:cxn modelId="{E1B89B08-6E2F-4B53-BBC0-0570A8E2D968}" type="presParOf" srcId="{034A67C6-61B9-4930-9234-196F6107CA95}" destId="{D85D4CE8-1AEB-4F3A-9AFF-B15F61F73C6A}" srcOrd="1" destOrd="0" presId="urn:microsoft.com/office/officeart/2018/2/layout/IconVerticalSolidList"/>
    <dgm:cxn modelId="{44D5CA80-68C9-496C-9AE4-DE6B08FDFBA3}" type="presParOf" srcId="{034A67C6-61B9-4930-9234-196F6107CA95}" destId="{A9CBA442-E4F3-4018-93DD-675A951A4A7D}" srcOrd="2" destOrd="0" presId="urn:microsoft.com/office/officeart/2018/2/layout/IconVerticalSolidList"/>
    <dgm:cxn modelId="{51079379-F4F7-44F7-A952-3BD7D0B87C11}" type="presParOf" srcId="{034A67C6-61B9-4930-9234-196F6107CA95}" destId="{B863CFAF-1D48-41B9-8727-1EB02463E82A}" srcOrd="3" destOrd="0" presId="urn:microsoft.com/office/officeart/2018/2/layout/IconVerticalSolidList"/>
    <dgm:cxn modelId="{48A7CCE6-F6EC-4880-BACE-60FB1A01418C}" type="presParOf" srcId="{034A67C6-61B9-4930-9234-196F6107CA95}" destId="{152F3449-BB33-4840-BE32-39D0650A5A3D}" srcOrd="4" destOrd="0" presId="urn:microsoft.com/office/officeart/2018/2/layout/IconVerticalSolidList"/>
    <dgm:cxn modelId="{ED533D63-29B8-4763-8F03-D196ACD5C2D5}" type="presParOf" srcId="{CB1B3D82-305D-4586-8695-71B942C0A30A}" destId="{1E0DAF5E-E9B3-4D5B-BE1F-15798498BF98}" srcOrd="1" destOrd="0" presId="urn:microsoft.com/office/officeart/2018/2/layout/IconVerticalSolidList"/>
    <dgm:cxn modelId="{DBC56073-95BD-4DBF-AC99-9F067A87E972}" type="presParOf" srcId="{CB1B3D82-305D-4586-8695-71B942C0A30A}" destId="{2B3F15AC-1E02-45BA-8F77-7ECEC99789CB}" srcOrd="2" destOrd="0" presId="urn:microsoft.com/office/officeart/2018/2/layout/IconVerticalSolidList"/>
    <dgm:cxn modelId="{ECDA5C26-BCFF-4395-B875-25C1F019A365}" type="presParOf" srcId="{2B3F15AC-1E02-45BA-8F77-7ECEC99789CB}" destId="{137F0AE1-EA74-43D0-B2AD-CD8E22053669}" srcOrd="0" destOrd="0" presId="urn:microsoft.com/office/officeart/2018/2/layout/IconVerticalSolidList"/>
    <dgm:cxn modelId="{A933F353-0478-4469-9C80-63F8DC6E7593}" type="presParOf" srcId="{2B3F15AC-1E02-45BA-8F77-7ECEC99789CB}" destId="{C8C262CD-CDE3-4D40-969F-B4C4E706AEEA}" srcOrd="1" destOrd="0" presId="urn:microsoft.com/office/officeart/2018/2/layout/IconVerticalSolidList"/>
    <dgm:cxn modelId="{5052AD8D-1A4A-4016-94E1-7B3C27BC9EC1}" type="presParOf" srcId="{2B3F15AC-1E02-45BA-8F77-7ECEC99789CB}" destId="{71621782-580D-4BF2-A556-401F05896711}" srcOrd="2" destOrd="0" presId="urn:microsoft.com/office/officeart/2018/2/layout/IconVerticalSolidList"/>
    <dgm:cxn modelId="{7C9F04F3-0934-43D8-B60F-CB51A5AE37C7}" type="presParOf" srcId="{2B3F15AC-1E02-45BA-8F77-7ECEC99789CB}" destId="{ADA6D2AC-62F2-429B-994E-952E0744D828}" srcOrd="3" destOrd="0" presId="urn:microsoft.com/office/officeart/2018/2/layout/IconVerticalSolidList"/>
    <dgm:cxn modelId="{79610227-2A0D-4954-B1F6-504A7298E2FF}" type="presParOf" srcId="{2B3F15AC-1E02-45BA-8F77-7ECEC99789CB}" destId="{8937DC49-7926-4AF8-B4C0-641675C01064}" srcOrd="4" destOrd="0" presId="urn:microsoft.com/office/officeart/2018/2/layout/IconVerticalSolidList"/>
    <dgm:cxn modelId="{673FC8B6-797B-43D9-8666-7268220DAC93}" type="presParOf" srcId="{CB1B3D82-305D-4586-8695-71B942C0A30A}" destId="{66A49401-540F-413E-9B8F-1ABCA5734E72}" srcOrd="3" destOrd="0" presId="urn:microsoft.com/office/officeart/2018/2/layout/IconVerticalSolidList"/>
    <dgm:cxn modelId="{39392A44-E7DB-4A80-96D6-3BBA037F23C8}" type="presParOf" srcId="{CB1B3D82-305D-4586-8695-71B942C0A30A}" destId="{258704D7-066D-4923-B1F0-AA0883A88A84}" srcOrd="4" destOrd="0" presId="urn:microsoft.com/office/officeart/2018/2/layout/IconVerticalSolidList"/>
    <dgm:cxn modelId="{A9D659CA-9C85-49D0-BB69-C255BD9FFB64}" type="presParOf" srcId="{258704D7-066D-4923-B1F0-AA0883A88A84}" destId="{AD577F40-13DD-4735-90BD-2FCA19C7EBE2}" srcOrd="0" destOrd="0" presId="urn:microsoft.com/office/officeart/2018/2/layout/IconVerticalSolidList"/>
    <dgm:cxn modelId="{148834F9-A7D1-4EFE-8137-70530F53E7F1}" type="presParOf" srcId="{258704D7-066D-4923-B1F0-AA0883A88A84}" destId="{3DC73E48-5FEF-4385-844D-A8BD116480AF}" srcOrd="1" destOrd="0" presId="urn:microsoft.com/office/officeart/2018/2/layout/IconVerticalSolidList"/>
    <dgm:cxn modelId="{5BC63746-2164-4B6C-A764-EB849BADF6B4}" type="presParOf" srcId="{258704D7-066D-4923-B1F0-AA0883A88A84}" destId="{1B6E1978-3AFF-4587-808E-D9F77523437A}" srcOrd="2" destOrd="0" presId="urn:microsoft.com/office/officeart/2018/2/layout/IconVerticalSolidList"/>
    <dgm:cxn modelId="{DB68E746-C479-4F83-8513-0DED9EB9961B}" type="presParOf" srcId="{258704D7-066D-4923-B1F0-AA0883A88A84}" destId="{2A363795-6596-48EA-A2AA-9445559CBC58}" srcOrd="3" destOrd="0" presId="urn:microsoft.com/office/officeart/2018/2/layout/IconVerticalSolidList"/>
    <dgm:cxn modelId="{01B9841F-85D1-44D6-BA88-B4824307F678}" type="presParOf" srcId="{258704D7-066D-4923-B1F0-AA0883A88A84}" destId="{0D938468-9A46-4012-AC1D-57BDCE51132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E248D-E0B1-43C9-8B5A-9BBB38A84105}">
      <dsp:nvSpPr>
        <dsp:cNvPr id="0" name=""/>
        <dsp:cNvSpPr/>
      </dsp:nvSpPr>
      <dsp:spPr>
        <a:xfrm>
          <a:off x="0" y="669"/>
          <a:ext cx="5878512" cy="15671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E2EF5-5145-4FF8-AEF3-B4C6BCDA7415}">
      <dsp:nvSpPr>
        <dsp:cNvPr id="0" name=""/>
        <dsp:cNvSpPr/>
      </dsp:nvSpPr>
      <dsp:spPr>
        <a:xfrm>
          <a:off x="474065" y="353280"/>
          <a:ext cx="861938" cy="861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827914-2B19-4B99-B380-179917AAC779}">
      <dsp:nvSpPr>
        <dsp:cNvPr id="0" name=""/>
        <dsp:cNvSpPr/>
      </dsp:nvSpPr>
      <dsp:spPr>
        <a:xfrm>
          <a:off x="1810069" y="669"/>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1111250">
            <a:lnSpc>
              <a:spcPct val="100000"/>
            </a:lnSpc>
            <a:spcBef>
              <a:spcPct val="0"/>
            </a:spcBef>
            <a:spcAft>
              <a:spcPct val="35000"/>
            </a:spcAft>
            <a:buNone/>
          </a:pPr>
          <a:r>
            <a:rPr lang="en-US" sz="2500" kern="1200"/>
            <a:t>Where am I?</a:t>
          </a:r>
        </a:p>
      </dsp:txBody>
      <dsp:txXfrm>
        <a:off x="1810069" y="669"/>
        <a:ext cx="4068442" cy="1567160"/>
      </dsp:txXfrm>
    </dsp:sp>
    <dsp:sp modelId="{F7EE3699-2304-4DF6-9E10-F18949D93EC2}">
      <dsp:nvSpPr>
        <dsp:cNvPr id="0" name=""/>
        <dsp:cNvSpPr/>
      </dsp:nvSpPr>
      <dsp:spPr>
        <a:xfrm>
          <a:off x="0" y="1959619"/>
          <a:ext cx="5878512" cy="15671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E47DD-B498-4C3F-A0F7-2C214E951141}">
      <dsp:nvSpPr>
        <dsp:cNvPr id="0" name=""/>
        <dsp:cNvSpPr/>
      </dsp:nvSpPr>
      <dsp:spPr>
        <a:xfrm>
          <a:off x="474065" y="2312230"/>
          <a:ext cx="861938" cy="861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1D0A86-BAC2-4DB4-B15B-9304A5A8712D}">
      <dsp:nvSpPr>
        <dsp:cNvPr id="0" name=""/>
        <dsp:cNvSpPr/>
      </dsp:nvSpPr>
      <dsp:spPr>
        <a:xfrm>
          <a:off x="1810069" y="1959619"/>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1111250">
            <a:lnSpc>
              <a:spcPct val="100000"/>
            </a:lnSpc>
            <a:spcBef>
              <a:spcPct val="0"/>
            </a:spcBef>
            <a:spcAft>
              <a:spcPct val="35000"/>
            </a:spcAft>
            <a:buNone/>
          </a:pPr>
          <a:r>
            <a:rPr lang="en-US" sz="2500" kern="1200"/>
            <a:t>What is around me?</a:t>
          </a:r>
        </a:p>
      </dsp:txBody>
      <dsp:txXfrm>
        <a:off x="1810069" y="1959619"/>
        <a:ext cx="4068442" cy="1567160"/>
      </dsp:txXfrm>
    </dsp:sp>
    <dsp:sp modelId="{60680E66-5E1D-48D0-8761-CAA22421DFAE}">
      <dsp:nvSpPr>
        <dsp:cNvPr id="0" name=""/>
        <dsp:cNvSpPr/>
      </dsp:nvSpPr>
      <dsp:spPr>
        <a:xfrm>
          <a:off x="0" y="3918570"/>
          <a:ext cx="5878512" cy="15671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6FD9C-6F6F-49E3-BBE4-283EE3AC2C3E}">
      <dsp:nvSpPr>
        <dsp:cNvPr id="0" name=""/>
        <dsp:cNvSpPr/>
      </dsp:nvSpPr>
      <dsp:spPr>
        <a:xfrm>
          <a:off x="474065" y="4271181"/>
          <a:ext cx="861938" cy="861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E1CAAB-AA78-4DE1-BFD4-0D048EB9D5CF}">
      <dsp:nvSpPr>
        <dsp:cNvPr id="0" name=""/>
        <dsp:cNvSpPr/>
      </dsp:nvSpPr>
      <dsp:spPr>
        <a:xfrm>
          <a:off x="1810069" y="3918570"/>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1111250">
            <a:lnSpc>
              <a:spcPct val="100000"/>
            </a:lnSpc>
            <a:spcBef>
              <a:spcPct val="0"/>
            </a:spcBef>
            <a:spcAft>
              <a:spcPct val="35000"/>
            </a:spcAft>
            <a:buNone/>
          </a:pPr>
          <a:r>
            <a:rPr lang="en-US" sz="2500" kern="1200"/>
            <a:t>How to drive?</a:t>
          </a:r>
        </a:p>
      </dsp:txBody>
      <dsp:txXfrm>
        <a:off x="1810069" y="3918570"/>
        <a:ext cx="4068442" cy="1567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3DC4A-454F-4882-AC1C-B40232A5C465}">
      <dsp:nvSpPr>
        <dsp:cNvPr id="0" name=""/>
        <dsp:cNvSpPr/>
      </dsp:nvSpPr>
      <dsp:spPr>
        <a:xfrm>
          <a:off x="0" y="552"/>
          <a:ext cx="7315200" cy="1292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5D4CE8-1AEB-4F3A-9AFF-B15F61F73C6A}">
      <dsp:nvSpPr>
        <dsp:cNvPr id="0" name=""/>
        <dsp:cNvSpPr/>
      </dsp:nvSpPr>
      <dsp:spPr>
        <a:xfrm>
          <a:off x="390968" y="291355"/>
          <a:ext cx="710851" cy="710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63CFAF-1D48-41B9-8727-1EB02463E82A}">
      <dsp:nvSpPr>
        <dsp:cNvPr id="0" name=""/>
        <dsp:cNvSpPr/>
      </dsp:nvSpPr>
      <dsp:spPr>
        <a:xfrm>
          <a:off x="1492788" y="552"/>
          <a:ext cx="3291840" cy="129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85" tIns="136785" rIns="136785" bIns="136785" numCol="1" spcCol="1270" anchor="ctr" anchorCtr="0">
          <a:noAutofit/>
        </a:bodyPr>
        <a:lstStyle/>
        <a:p>
          <a:pPr marL="0" lvl="0" indent="0" algn="l" defTabSz="1111250">
            <a:lnSpc>
              <a:spcPct val="100000"/>
            </a:lnSpc>
            <a:spcBef>
              <a:spcPct val="0"/>
            </a:spcBef>
            <a:spcAft>
              <a:spcPct val="35000"/>
            </a:spcAft>
            <a:buNone/>
          </a:pPr>
          <a:r>
            <a:rPr lang="en-US" sz="2500" kern="1200"/>
            <a:t>Motivation	</a:t>
          </a:r>
        </a:p>
      </dsp:txBody>
      <dsp:txXfrm>
        <a:off x="1492788" y="552"/>
        <a:ext cx="3291840" cy="1292457"/>
      </dsp:txXfrm>
    </dsp:sp>
    <dsp:sp modelId="{152F3449-BB33-4840-BE32-39D0650A5A3D}">
      <dsp:nvSpPr>
        <dsp:cNvPr id="0" name=""/>
        <dsp:cNvSpPr/>
      </dsp:nvSpPr>
      <dsp:spPr>
        <a:xfrm>
          <a:off x="4784628" y="552"/>
          <a:ext cx="2530571" cy="129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85" tIns="136785" rIns="136785" bIns="136785" numCol="1" spcCol="1270" anchor="ctr" anchorCtr="0">
          <a:noAutofit/>
        </a:bodyPr>
        <a:lstStyle/>
        <a:p>
          <a:pPr marL="0" lvl="0" indent="0" algn="l" defTabSz="533400">
            <a:lnSpc>
              <a:spcPct val="100000"/>
            </a:lnSpc>
            <a:spcBef>
              <a:spcPct val="0"/>
            </a:spcBef>
            <a:spcAft>
              <a:spcPct val="35000"/>
            </a:spcAft>
            <a:buNone/>
          </a:pPr>
          <a:r>
            <a:rPr lang="en-US" sz="1200" kern="1200"/>
            <a:t>Reproducible results for MPC</a:t>
          </a:r>
        </a:p>
        <a:p>
          <a:pPr marL="0" lvl="0" indent="0" algn="l" defTabSz="533400">
            <a:lnSpc>
              <a:spcPct val="100000"/>
            </a:lnSpc>
            <a:spcBef>
              <a:spcPct val="0"/>
            </a:spcBef>
            <a:spcAft>
              <a:spcPct val="35000"/>
            </a:spcAft>
            <a:buNone/>
          </a:pPr>
          <a:r>
            <a:rPr lang="en-US" sz="1200" kern="1200"/>
            <a:t>Create different, comparable paths</a:t>
          </a:r>
        </a:p>
      </dsp:txBody>
      <dsp:txXfrm>
        <a:off x="4784628" y="552"/>
        <a:ext cx="2530571" cy="1292457"/>
      </dsp:txXfrm>
    </dsp:sp>
    <dsp:sp modelId="{137F0AE1-EA74-43D0-B2AD-CD8E22053669}">
      <dsp:nvSpPr>
        <dsp:cNvPr id="0" name=""/>
        <dsp:cNvSpPr/>
      </dsp:nvSpPr>
      <dsp:spPr>
        <a:xfrm>
          <a:off x="0" y="1616124"/>
          <a:ext cx="7315200" cy="1292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C262CD-CDE3-4D40-969F-B4C4E706AEEA}">
      <dsp:nvSpPr>
        <dsp:cNvPr id="0" name=""/>
        <dsp:cNvSpPr/>
      </dsp:nvSpPr>
      <dsp:spPr>
        <a:xfrm>
          <a:off x="390968" y="1906927"/>
          <a:ext cx="710851" cy="710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6D2AC-62F2-429B-994E-952E0744D828}">
      <dsp:nvSpPr>
        <dsp:cNvPr id="0" name=""/>
        <dsp:cNvSpPr/>
      </dsp:nvSpPr>
      <dsp:spPr>
        <a:xfrm>
          <a:off x="1492788" y="1616124"/>
          <a:ext cx="3291840" cy="129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85" tIns="136785" rIns="136785" bIns="136785" numCol="1" spcCol="1270" anchor="ctr" anchorCtr="0">
          <a:noAutofit/>
        </a:bodyPr>
        <a:lstStyle/>
        <a:p>
          <a:pPr marL="0" lvl="0" indent="0" algn="l" defTabSz="1111250">
            <a:lnSpc>
              <a:spcPct val="100000"/>
            </a:lnSpc>
            <a:spcBef>
              <a:spcPct val="0"/>
            </a:spcBef>
            <a:spcAft>
              <a:spcPct val="35000"/>
            </a:spcAft>
            <a:buNone/>
          </a:pPr>
          <a:r>
            <a:rPr lang="en-US" sz="2500" kern="1200"/>
            <a:t>Requirements</a:t>
          </a:r>
        </a:p>
      </dsp:txBody>
      <dsp:txXfrm>
        <a:off x="1492788" y="1616124"/>
        <a:ext cx="3291840" cy="1292457"/>
      </dsp:txXfrm>
    </dsp:sp>
    <dsp:sp modelId="{8937DC49-7926-4AF8-B4C0-641675C01064}">
      <dsp:nvSpPr>
        <dsp:cNvPr id="0" name=""/>
        <dsp:cNvSpPr/>
      </dsp:nvSpPr>
      <dsp:spPr>
        <a:xfrm>
          <a:off x="4784628" y="1616124"/>
          <a:ext cx="2530571" cy="129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85" tIns="136785" rIns="136785" bIns="136785" numCol="1" spcCol="1270" anchor="ctr" anchorCtr="0">
          <a:noAutofit/>
        </a:bodyPr>
        <a:lstStyle/>
        <a:p>
          <a:pPr marL="0" lvl="0" indent="0" algn="l" defTabSz="533400">
            <a:lnSpc>
              <a:spcPct val="100000"/>
            </a:lnSpc>
            <a:spcBef>
              <a:spcPct val="0"/>
            </a:spcBef>
            <a:spcAft>
              <a:spcPct val="35000"/>
            </a:spcAft>
            <a:buNone/>
          </a:pPr>
          <a:r>
            <a:rPr lang="en-US" sz="1200" kern="1200"/>
            <a:t>“Smooth” corners and turns</a:t>
          </a:r>
        </a:p>
        <a:p>
          <a:pPr marL="0" lvl="0" indent="0" algn="l" defTabSz="533400">
            <a:lnSpc>
              <a:spcPct val="100000"/>
            </a:lnSpc>
            <a:spcBef>
              <a:spcPct val="0"/>
            </a:spcBef>
            <a:spcAft>
              <a:spcPct val="35000"/>
            </a:spcAft>
            <a:buNone/>
          </a:pPr>
          <a:r>
            <a:rPr lang="en-US" sz="1200" kern="1200"/>
            <a:t>Fixed length between each waypoint</a:t>
          </a:r>
        </a:p>
      </dsp:txBody>
      <dsp:txXfrm>
        <a:off x="4784628" y="1616124"/>
        <a:ext cx="2530571" cy="1292457"/>
      </dsp:txXfrm>
    </dsp:sp>
    <dsp:sp modelId="{AD577F40-13DD-4735-90BD-2FCA19C7EBE2}">
      <dsp:nvSpPr>
        <dsp:cNvPr id="0" name=""/>
        <dsp:cNvSpPr/>
      </dsp:nvSpPr>
      <dsp:spPr>
        <a:xfrm>
          <a:off x="0" y="3231696"/>
          <a:ext cx="7315200" cy="1292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73E48-5FEF-4385-844D-A8BD116480AF}">
      <dsp:nvSpPr>
        <dsp:cNvPr id="0" name=""/>
        <dsp:cNvSpPr/>
      </dsp:nvSpPr>
      <dsp:spPr>
        <a:xfrm>
          <a:off x="390968" y="3522499"/>
          <a:ext cx="710851" cy="710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363795-6596-48EA-A2AA-9445559CBC58}">
      <dsp:nvSpPr>
        <dsp:cNvPr id="0" name=""/>
        <dsp:cNvSpPr/>
      </dsp:nvSpPr>
      <dsp:spPr>
        <a:xfrm>
          <a:off x="1492788" y="3231696"/>
          <a:ext cx="3291840" cy="129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85" tIns="136785" rIns="136785" bIns="136785" numCol="1" spcCol="1270" anchor="ctr" anchorCtr="0">
          <a:noAutofit/>
        </a:bodyPr>
        <a:lstStyle/>
        <a:p>
          <a:pPr marL="0" lvl="0" indent="0" algn="l" defTabSz="1111250">
            <a:lnSpc>
              <a:spcPct val="100000"/>
            </a:lnSpc>
            <a:spcBef>
              <a:spcPct val="0"/>
            </a:spcBef>
            <a:spcAft>
              <a:spcPct val="35000"/>
            </a:spcAft>
            <a:buNone/>
          </a:pPr>
          <a:r>
            <a:rPr lang="en-US" sz="2500" kern="1200"/>
            <a:t>Implementation</a:t>
          </a:r>
        </a:p>
      </dsp:txBody>
      <dsp:txXfrm>
        <a:off x="1492788" y="3231696"/>
        <a:ext cx="3291840" cy="1292457"/>
      </dsp:txXfrm>
    </dsp:sp>
    <dsp:sp modelId="{0D938468-9A46-4012-AC1D-57BDCE511320}">
      <dsp:nvSpPr>
        <dsp:cNvPr id="0" name=""/>
        <dsp:cNvSpPr/>
      </dsp:nvSpPr>
      <dsp:spPr>
        <a:xfrm>
          <a:off x="4784628" y="3231696"/>
          <a:ext cx="2530571" cy="129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85" tIns="136785" rIns="136785" bIns="136785" numCol="1" spcCol="1270" anchor="ctr" anchorCtr="0">
          <a:noAutofit/>
        </a:bodyPr>
        <a:lstStyle/>
        <a:p>
          <a:pPr marL="0" lvl="0" indent="0" algn="l" defTabSz="533400">
            <a:lnSpc>
              <a:spcPct val="100000"/>
            </a:lnSpc>
            <a:spcBef>
              <a:spcPct val="0"/>
            </a:spcBef>
            <a:spcAft>
              <a:spcPct val="35000"/>
            </a:spcAft>
            <a:buNone/>
          </a:pPr>
          <a:r>
            <a:rPr lang="en-US" sz="1200" kern="1200"/>
            <a:t>Load path from QGroundControl</a:t>
          </a:r>
        </a:p>
        <a:p>
          <a:pPr marL="0" lvl="0" indent="0" algn="l" defTabSz="533400">
            <a:lnSpc>
              <a:spcPct val="100000"/>
            </a:lnSpc>
            <a:spcBef>
              <a:spcPct val="0"/>
            </a:spcBef>
            <a:spcAft>
              <a:spcPct val="35000"/>
            </a:spcAft>
            <a:buNone/>
          </a:pPr>
          <a:r>
            <a:rPr lang="en-US" sz="1200" kern="1200"/>
            <a:t>Add intermediate waypoints by linear interpolation</a:t>
          </a:r>
        </a:p>
        <a:p>
          <a:pPr marL="0" lvl="0" indent="0" algn="l" defTabSz="533400">
            <a:lnSpc>
              <a:spcPct val="100000"/>
            </a:lnSpc>
            <a:spcBef>
              <a:spcPct val="0"/>
            </a:spcBef>
            <a:spcAft>
              <a:spcPct val="35000"/>
            </a:spcAft>
            <a:buNone/>
          </a:pPr>
          <a:r>
            <a:rPr lang="en-US" sz="1200" kern="1200"/>
            <a:t>Choose waypoints with fixed length</a:t>
          </a:r>
        </a:p>
      </dsp:txBody>
      <dsp:txXfrm>
        <a:off x="4784628" y="3231696"/>
        <a:ext cx="2530571" cy="12924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8T09:00:17.76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7T12:54:25.102"/>
    </inkml:context>
    <inkml:brush xml:id="br0">
      <inkml:brushProperty name="width" value="0.35" units="cm"/>
      <inkml:brushProperty name="height" value="0.35" units="cm"/>
      <inkml:brushProperty name="color" value="#FFFFFF"/>
    </inkml:brush>
  </inkml:definitions>
  <inkml:trace contextRef="#ctx0" brushRef="#br0">3466 1164 24575,'-18'0'0,"3"0"0,11 0 0,-2 0 0,-2 0 0,1 0 0,-2 0 0,4 0 0,-3 0 0,2 0 0,-3 0 0,1 0 0,1 0 0,-2 0 0,1 0 0,-1 0 0,-2 0 0,2 0 0,0 0 0,2 0 0,-1 0 0,1 0 0,-2 0 0,0 0 0,0 0 0,0 0 0,0 0 0,2 0 0,-1 0 0,1 0 0,-2 0 0,0 0 0,0 0 0,2 0 0,-1 0 0,1 0 0,-2 0 0,0 0 0,2 0 0,-1 0 0,1 0 0,1 0 0,-3 0 0,3 0 0,-1 0 0,-2 0 0,3 0 0,-1 0 0,-1 0 0,-1 0 0,0 0 0,0 0 0,1 0 0,3 0 0,-3 0 0,0 0 0,1 0 0,-1 0 0,0 0 0,3 0 0,-7 2 0,7-2 0,-2 2 0,-1-2 0,3 0 0,-4 2 0,2-1 0,1 0 0,-4-1 0,6 0 0,-5 0 0,3 0 0,-2 0 0,1 0 0,3 8 0,9-2 0,-1 3 0,6-2 0,-6-5 0,0 2 0,4 1 0,-4 0 0,4 0 0,-2-3 0,-2 2 0,6-1 0,-6 0 0,6 2 0,-4-4 0,0 1 0,3-1 0,-4 0 0,3 0 0,0-1 0,-2 0 0,2 0 0,-1 0 0,-1 0 0,4 0 0,-6 0 0,5 0 0,-2 0 0,-1 0 0,3 0 0,-3 0 0,-2-8 0,-3 2 0,-6-6 0,-2 5 0,-5 2 0,3 1 0,-6-1 0,5 2 0,-5 1 0,5 0 0,-5 1 0,5-1 0,-5 2 0,6 0 0,-3 0 0,0 0 0,2 0 0,-2 0 0,0-2 0,2 1 0,-5-1 0,3 2 0,-1 0 0,-2 0 0,2-2 0,-3 1 0,1-1 0,-1 2 0,-3-3 0,2 2 0,-2-1 0,-1 2 0,4-3 0,-4 3 0,1-5 0,2 2 0,-6 0 0,3-2 0,0 2 0,-3-1 0,3-1 0,-1 5 0,-2-6 0,3 3 0,0 0 0,1-2 0,-1 1 0,4 1 0,-4-2 0,5 5 0,-1-3 0,0 1 0,0 1 0,1-1 0,2 2 0,-2 0 0,5 0 0,-5 0 0,5 0 0,-5 0 0,3 0 0,-1 0 0,-2 0 0,2 0 0,1 0 0,-3 0 0,5 0 0,-5 0 0,2 0 0,-3 0 0,1 0 0,-1 0 0,0 0 0,1 0 0,2 0 0,-2 0 0,5 0 0,-5 0 0,5 0 0,-5 0 0,6 0 0,-3 0 0,3 0 0,-3 0 0,2 0 0,-5 0 0,5 0 0,-5 0 0,6 0 0,-6 0 0,5 0 0,-5 0 0,2 0 0,-3 0 0,1 0 0,-1 0 0,0 0 0,-3 0 0,-1 0 0,-4 0 0,3 0 0,-2 0 0,3 3 0,-4-3 0,0 3 0,1-3 0,-1 0 0,-4 0 0,3 0 0,-4 3 0,6-3 0,-6 3 0,4 0 0,-3-3 0,0 3 0,-1-3 0,-5 0 0,1 0 0,-1 3 0,5-2 0,-3 2 0,2-3 0,1 0 0,-3 3 0,7-3 0,-3 3 0,4-3 0,0 0 0,0 0 0,0 0 0,0 0 0,0 0 0,1 0 0,2 0 0,-2 0 0,7 0 0,-7 0 0,6 0 0,-6 0 0,3 3 0,0-2 0,-3 1 0,6 1 0,-6-3 0,6 2 0,-2-2 0,3 3 0,1-3 0,-1 3 0,0-1 0,1-1 0,-1 3 0,3-1 0,-2 0 0,2 1 0,1-4 0,-3 3 0,5-3 0,-5 0 0,5 0 0,-5 0 0,5 2 0,-5-2 0,6 2 0,-6-2 0,2 0 0,-3 0 0,0 0 0,1 0 0,2 0 0,-2 0 0,2 0 0,1 0 0,-3 0 0,5 0 0,-5-2 0,5-1 0,-2-2 0,3 1 0,0 1 0,0-1 0,0 2 0,2-2 0,1 1 0,1-2 0,2 0 0,-2-1 0,5-2 0,-4-1 0,4 2 0,-3-3 0,3 6 0,0-4 0,0 0 0,0 2 0,4-3 0,2 7 0,3-4 0,-1 6 0,-2-4 0,0 2 0,0 0 0,2-2 0,-1 2 0,0 0 0,1-2 0,0 4 0,1-2 0,-1 2 0,-3-2 0,3 2 0,-2-5 0,3 2 0,-3-3 0,2 2 0,-4 0 0,5 0 0,-5 0 0,5-1 0,-3 1 0,1 0 0,1 1 0,-3 0 0,2 1 0,0 0 0,-1 0 0,3 2 0,-4 0 0,4 0 0,-4 0 0,3 7 0,-4-1 0,0 4 0,-2-2 0,-2-3 0,2 3 0,0-1 0,-1 2 0,3 0 0,-4 2 0,4-1 0,-1 2 0,-1 0 0,2-2 0,-2 2 0,1-3 0,1 0 0,-2 0 0,2-3 0,1 3 0,-1-5 0,0 4 0,0-3 0,0 3 0,0-4 0,0 5 0,0-5 0,0 2 0,2 0 0,-2-2 0,3 3 0,0-3 0,-1 2 0,1-2 0,0-2 0,-1 1 0,4 0 0,-5 1 0,5-2 0,-4 2 0,1-2 0,1 2 0,-1 0 0,2 1 0,0-1 0,0 1 0,0-1 0,-3-1 0,3-1 0,-3-2 0,1 0 0,2 0 0,-1 0 0,-1 0 0,1 0 0,1 0 0,-4 0 0,5 0 0,-5-4 0,0 1 0,2-5 0,-3 4 0,1-2 0,2 3 0,-2-1 0,4 0 0,-4 2 0,1-1 0,3 3 0,-5-4 0,5 4 0,-3-3 0,1 2 0,3-2 0,-3 2 0,3 0 0,-6 1 0,4 0 0,-1-2 0,0 1 0,1-1 0,0 2 0,0 0 0,2 0 0,-4 0 0,3-2 0,0 2 0,-2-2 0,4 2 0,-3 0 0,3 0 0,-2 0 0,0 0 0,0 0 0,0 0 0,3-3 0,-2 3 0,5-3 0,-5 1 0,5 2 0,-3-5 0,4 3 0,0-1 0,-4-2 0,3 5 0,-2-5 0,2 5 0,1-2 0,-3 0 0,5 1 0,-7-3 0,7 4 0,-5-5 0,3 5 0,-1-5 0,1 4 0,3-4 0,-2 2 0,2 0 0,-3-2 0,0 5 0,-1-5 0,1 5 0,-1-3 0,1 1 0,0 1 0,-1-1 0,-2 2 0,2-2 0,-5 1 0,5-1 0,-6 0 0,6 1 0,-5-1 0,5 0 0,-5 1 0,2-1 0,-3 0 0,2 1 0,-1-3 0,2 4 0,-3-4 0,0 3 0,-2-1 0,1 0 0,-1 2 0,2-2 0,0 2 0,0 0 0,0 0 0,-1-2 0,1 1 0,3-1 0,-2 2 0,5-2 0,-5 1 0,5-1 0,-6 2 0,6 0 0,-2 0 0,0 0 0,2-2 0,-6 1 0,6-1 0,-2 2 0,0 0 0,1 0 0,-1 0 0,0-2 0,2 1 0,-3-1 0,1 2 0,-1-2 0,0 2 0,-2-2 0,2 2 0,-3 0 0,3 0 0,-3 0 0,3 0 0,-3 0 0,0 0 0,3 0 0,-2 0 0,2 0 0,-3-2 0,0 1 0,0-1 0,0 2 0,-3 0 0,3 0 0,-3-2 0,3 2 0,0-2 0,0 0 0,-2 1 0,1-1 0,-1 0 0,2 2 0,-3-2 0,3 2 0,-3-2 0,1 1 0,1-1 0,-1 2 0,2-2 0,0 2 0,0-2 0,0 2 0,0 0 0,0 0 0,0-2 0,0 1 0,0-1 0,0 2 0,0 0 0,0 0 0,0-2 0,0 2 0,-3-2 0,3 2 0,-3 0 0,1-2 0,1 2 0,-1-2 0,0 0 0,1 2 0,-1-4 0,-1 4 0,3-4 0,-1 3 0,-1-2 0,3 2 0,-6-1 0,5 0 0,-1 2 0,1-4 0,0 3 0,-1-1 0,-1 2 0,2-2 0,-3 2 0,3-2 0,-3 0 0,1 1 0,1-1 0,1 0 0,0 2 0,-1-2 0,1 0 0,-5 1 0,5-1 0,-3 2 0,1 0 0,1 0 0,1-1 0,-2 0 0,3 0 0,-4 1 0,1 0 0,1 0 0,-1 0 0,2 0 0,0 0 0,0 0 0,0 0 0,0 0 0,0 0 0,0 0 0,3 0 0,-3 0 0,3 0 0,-3 0 0,3 0 0,-2 0 0,5 0 0,-5 0 0,4 0 0,-4 0 0,5 0 0,-2 0 0,2 0 0,1 0 0,0 0 0,-1 0 0,1 0 0,0 0 0,-4 0 0,3 0 0,-5 0 0,2 0 0,-3 0 0,0 0 0,-2 0 0,1 0 0,-1 0 0,-1 0 0,4 0 0,-5 0 0,4 0 0,-3 0 0,2 0 0,-1 0 0,1 0 0,-1-2 0,3 1 0,-3-2 0,3 3 0,-4-4 0,3 3 0,0-3 0,0 4 0,0-4 0,0 1 0,0-1 0,3-1 0,-2-2 0,2 0 0,-3-2 0,-3 0 0,3 0 0,-4-3 0,2-1 0,-2-2 0,1-1 0,-1 0 0,-2 0 0,-1 1 0,-2-1 0,0 0 0,0 4 0,0 0 0,0 5 0,0-2 0,0 3 0,-4-1 0,0 0 0,-3 4 0,-1-4 0,4 6 0,-5-5 0,0 3 0,-1 1 0,-5-3 0,5 4 0,-8-1 0,7 0 0,-8 1 0,7-3 0,-4 4 0,3-5 0,-2 5 0,5-4 0,-5 1 0,3 0 0,-4-1 0,0 3 0,-3-4 0,2 4 0,-6-4 0,7 4 0,-4-4 0,5 5 0,-1-5 0,0 2 0,1-2 0,-1 2 0,0-2 0,0 5 0,1-5 0,-5 4 0,4-3 0,-4 3 0,1-4 0,2 5 0,-6-3 0,7 3 0,-4-2 0,5 1 0,-5-1 0,4 2 0,-4 0 0,1 0 0,2 0 0,-6 0 0,3 0 0,-4 0 0,4 0 0,-3 0 0,3 0 0,-4 0 0,0 0 0,0 0 0,4 0 0,-3 0 0,3 0 0,0 0 0,-3 0 0,2 0 0,1 0 0,-3 0 0,7 0 0,-4 0 0,1 0 0,5 0 0,-8 0 0,8 0 0,-5 0 0,3 0 0,1 0 0,-1 0 0,-3 0 0,2 0 0,-6 0 0,3 0 0,-4 0 0,4 2 0,-3-1 0,3 1 0,-1-2 0,-1 0 0,1 0 0,1 0 0,-3 0 0,3 0 0,-4 0 0,4 0 0,-3 0 0,2 0 0,-2 0 0,-1 0 0,-4 0 0,3 0 0,-8 0 0,8 0 0,-7 0 0,2 0 0,-3 0 0,-1 0 0,1 0 0,4 0 0,-4 0 0,4 0 0,-5 0 0,5 0 0,-3 0 0,2 0 0,-3 0 0,4 0 0,-4 0 0,4 0 0,0 0 0,-4 0 0,8 0 0,-3 0 0,4 0 0,0 0 0,1 0 0,-1 0 0,0 0 0,0 0 0,0 0 0,4 0 0,-3 0 0,6 0 0,-2 0 0,3 0 0,-3 0 0,5 0 0,-4 0 0,5 0 0,-3-3 0,3 3 0,-2-5 0,6 3 0,-3-3 0,3 0 0,0 1 0,0-1 0,0 1 0,2 0 0,-2-1 0,5 1 0,-2-2 0,2 1 0,0-1 0,2-1 0,0 2 0,2-5 0,0 4 0,1-1 0,3 1 0,0 1 0,6 3 0,-3 0 0,4 2 0,-3 0 0,1 0 0,3 0 0,-2 0 0,2 0 0,-3 0 0,-2 0 0,1 0 0,-2 0 0,3 0 0,-3 0 0,2 0 0,-3-2 0,4 0 0,-3 0 0,4-2 0,-6 3 0,6-1 0,-1 2 0,0 0 0,2 0 0,-2-2 0,0 2 0,3-2 0,-3 2 0,3 0 0,-3 0 0,0 0 0,3 0 0,-2 0 0,5 0 0,-3 0 0,4 0 0,0 0 0,-1 0 0,1 0 0,3 0 0,-2 0 0,2 0 0,1 0 0,-4 0 0,7 0 0,-6 0 0,6 0 0,-7 0 0,7 0 0,-3-3 0,0 2 0,3-1 0,-6-1 0,6 3 0,-7-3 0,7 3 0,-6-2 0,6 1 0,-3-1 0,8 2 0,-3-3 0,3 3 0,0-3 0,1 0 0,1 2 0,2-2 0,-3 3 0,0 0 0,4-3 0,-8 3 0,3-3 0,-4 3 0,-1-3 0,1 2 0,0-4 0,0 2 0,4-1 0,-3-1 0,7 4 0,-7-4 0,7 4 0,-2-4 0,-2 4 0,1-5 0,-6 6 0,1-3 0,0 0 0,-1 3 0,1-3 0,0 0 0,0 2 0,0-1 0,0 2 0,-1 0 0,6 0 0,-5 0 0,5 0 0,-6 0 0,5 0 0,-3 0 0,3 0 0,1 0 0,-5 0 0,5 0 0,-6 0 0,1 0 0,0 0 0,-4 0 0,3 0 0,-6 0 0,2 0 0,-4 0 0,1 0 0,0 0 0,-3 0 0,1 0 0,-4 0 0,2 0 0,0 0 0,-2 0 0,2-2 0,-3 1 0,0-3 0,0 2 0,2-1 0,-1-1 0,0 2 0,-2-2 0,-1-1 0,2 1 0,-3 0 0,3-1 0,-5 1 0,3-2 0,-4 2 0,1-2 0,-1-2 0,-2 1 0,-1-4 0,0 4 0,0-1 0,-2 1 0,0 0 0,-4-1 0,-1 3 0,-2-3 0,0 5 0,-3-4 0,-1 7 0,-3-5 0,4 4 0,-3-1 0,5 2 0,-2-2 0,3 2 0,0-4 0,0 3 0,0-3 0,0 4 0,-3-5 0,2 5 0,-5-5 0,5 4 0,-5-3 0,3 3 0,-4-3 0,0 3 0,0-1 0,1-1 0,-1 3 0,0-3 0,1 1 0,-5 1 0,4-1 0,-4 0 0,1 1 0,2-1 0,-2-1 0,0 3 0,2-2 0,-2 2 0,3 0 0,-3-3 0,2 2 0,-6-1 0,6 2 0,-6 0 0,7 0 0,-7-3 0,3 2 0,-4-1 0,3 2 0,-2-3 0,3 2 0,-4-1 0,0 2 0,1 0 0,-1 0 0,0 0 0,0 0 0,0 0 0,0 0 0,-4 0 0,3 0 0,-3 0 0,4 0 0,0 0 0,0 0 0,0 0 0,-4 0 0,3 0 0,-3 0 0,4 0 0,0 0 0,1 0 0,-1 0 0,-5 0 0,5 0 0,-5 0 0,5 0 0,1 0 0,-6 0 0,4 0 0,-3 0 0,4 0 0,4 0 0,-3 0 0,7 0 0,-4 0 0,5 0 0,-1 0 0,0 0 0,1 0 0,-1 0 0,0 0 0,3 0 0,-2 0 0,3 0 0,-4 0 0,3 0 0,-2 0 0,2 0 0,-2 0 0,2 0 0,-2 0 0,2 0 0,-2 0 0,2 0 0,-2 0 0,5 0 0,-5 0 0,5 2 0,-5-2 0,6 2 0,-6-2 0,5 0 0,-5 0 0,5 0 0,-5 0 0,5 0 0,-5 0 0,6 0 0,-6 0 0,2 0 0,0 0 0,-2 0 0,3 0 0,-1 0 0,1 0 0,3 0 0,0 0 0,0 0 0,2 0 0,-1 0 0,3 0 0,-3 0 0,2 6 0,26-2 0,-11 2 0,20-4 0,-20-2 0,0 0 0,-1 0 0,1 0 0,3 0 0,-2 2 0,5-1 0,-2 1 0,2-2 0,1 0 0,0 0 0,-1 0 0,5 0 0,-4 2 0,4-2 0,-1 5 0,1-4 0,0 4 0,3-4 0,-3 1 0,4 1 0,0-3 0,0 3 0,-4-1 0,-1-1 0,1 1 0,-4-2 0,3 0 0,-3 2 0,0-1 0,-1 1 0,1-2 0,3 0 0,-2 0 0,2 0 0,-3 0 0,0 0 0,3 0 0,-3 0 0,7 0 0,-2 0 0,2 0 0,1 0 0,4 0 0,-3 0 0,8 0 0,-4 0 0,0 0 0,-1 0 0,0 0 0,-3 0 0,3-2 0,-4 1 0,4-2 0,-3 1 0,7 1 0,-7-2 0,3 1 0,0 1 0,-3-4 0,3 4 0,-8-2 0,3 1 0,-3 1 0,4-2 0,-4 3 0,3-2 0,-6 1 0,6-2 0,-3 1 0,0 1 0,-1-4 0,-3 4 0,0-1 0,-1 0 0,1 1 0,0-4 0,-1 5 0,1-3 0,0 1 0,-4 2 0,3-3 0,-2 3 0,0-2 0,2 2 0,-6-2 0,6 2 0,-5 0 0,5 0 0,-5 0 0,4-3 0,-1 3 0,3-3 0,-3 3 0,1 0 0,-4 0 0,2 0 0,-3-2 0,0 2 0,0-2 0,0 2 0,0 0 0,-2 0 0,1 0 0,-1 0 0,2 0 0,-3-2 0,3 2 0,-3-2 0,3 2 0,-2 0 0,1 0 0,-1 0 0,2 0 0,0 0 0,0 0 0,0 0 0,0 0 0,0-2 0,3 2 0,0-2 0,1 2 0,-1 0 0,0 0 0,-2 0 0,4 0 0,-4 0 0,2 0 0,0 0 0,-2 0 0,4 0 0,-1 0 0,0 0 0,2 0 0,-3 0 0,4 0 0,-3 0 0,2 0 0,-6 0 0,6 0 0,-5 0 0,5 0 0,-5 0 0,5 0 0,-6 0 0,6 0 0,-2 0 0,3 0 0,-1 0 0,5 0 0,0 0 0,13 0 0,2 0 0,15-4 0,8-1 0,7-4-787,6 0 787,-32 5 0,1-1 0,3 1 0,1-1 0,2-3 0,4 1-328,2 1 0,4-1 0,0 0 164,18-8 0,-3 0 0,-6 6 0,-6 1 0,14-9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7T12:54:25.103"/>
    </inkml:context>
    <inkml:brush xml:id="br0">
      <inkml:brushProperty name="width" value="0.35" units="cm"/>
      <inkml:brushProperty name="height" value="0.35" units="cm"/>
      <inkml:brushProperty name="color" value="#FFFFFF"/>
    </inkml:brush>
  </inkml:definitions>
  <inkml:trace contextRef="#ctx0" brushRef="#br0">2511 482 24575,'-19'0'0,"-2"0"0,11 0 0,-9 0 0,-2 0 0,-3 0 0,-4 0 0,-1 0 0,-9 0 0,3 0 0,-4 0 0,6 0 0,-1 0 0,-4 0 0,3 0 0,1 0 0,1 0 0,4 0 0,0 0 0,1 0 0,4 0 0,0 0 0,0 0 0,4 0 0,-3 0 0,6 0 0,-6 0 0,7 0 0,-4 0 0,1 0 0,2 0 0,-2 0 0,3 0 0,1 0 0,-1 0 0,0 0 0,0 0 0,1 0 0,-1 0 0,0 0 0,1 0 0,-1 0 0,0 0 0,0 0 0,1 0 0,2 0 0,-2 0 0,5 0 0,-5 0 0,3 0 0,-1 0 0,-2 0 0,2 0 0,-3 0 0,4 0 0,-3 0 0,2 0 0,-3 0 0,0 0 0,1 0 0,-1 0 0,3 0 0,-2 0 0,3 0 0,-1 0 0,-2 0 0,2 0 0,0 0 0,-2-2 0,6 2 0,-3-3 0,0 3 0,2 0 0,-2 0 0,3 0 0,0 0 0,0-2 0,0 2 0,0-2 0,0 2 0,0 0 0,-3 0 0,2-2 0,-2 1 0,3-1 0,-3 2 0,2 0 0,-2 0 0,0 0 0,3 0 0,-6 0 0,5 0 0,-5 0 0,5 0 0,-5 0 0,2 0 0,1 0 0,-3 0 0,2 0 0,-3 0 0,0 0 0,4 0 0,-3 0 0,2 0 0,-3 0 0,1 0 0,2 0 0,-2 0 0,2 0 0,-3 0 0,4 0 0,0 0 0,0 0 0,2 0 0,-2 0 0,0 0 0,2 0 0,-2 0 0,0 0 0,2 0 0,-5 0 0,3 2 0,-1-1 0,-2 1 0,5-2 0,-5 0 0,3 0 0,-1 2 0,-2-1 0,2 1 0,-3-2 0,4 0 0,-3 0 0,2 0 0,0 0 0,-2 0 0,3 0 0,-4 0 0,3 0 0,-2 0 0,5 0 0,-5 0 0,6 0 0,-3 0 0,3 0 0,0 0 0,0 0 0,0 0 0,2 0 0,-3 0 0,5 0 0,-4 0 0,6-8 0,0 4 0,3-8 0,0 6 0,0 0 0,5-1 0,-2 3 0,4-2 0,1 2 0,-4 1 0,6-1 0,-3 1 0,2-1 0,-2 2 0,1 0 0,-1-2 0,2 3 0,0-1 0,-3 2 0,3 0 0,-1-2 0,-1 2 0,3-4 0,-6 3 0,5-3 0,-1 0 0,2 1 0,-2-2 0,0 5 0,-1-4 0,-1 3 0,3-1 0,-2 2 0,1-2 0,1 2 0,0-2 0,0 0 0,0-1 0,0 1 0,0-2 0,0 3 0,3-3 0,-2 3 0,5-1 0,-6 0 0,3 2 0,-3-2 0,0 2 0,0-2 0,0 1 0,0-1 0,0 2 0,0 0 0,0 0 0,0 0 0,0-2 0,0 2 0,3-2 0,-2 2 0,2 0 0,-3 0 0,-3-2 0,3 1 0,-3 0 0,3 1 0,0-2 0,3 1 0,-2-1 0,2 2 0,-3-2 0,0 2 0,0-2 0,-3 2 0,3 0 0,-3-2 0,3 1 0,0-1 0,0 2 0,0-2 0,0 2 0,3-2 0,-2 0 0,2 1 0,-3-3 0,0 4 0,0-4 0,2 3 0,-1-1 0,2 0 0,-3 2 0,0-2 0,0 0 0,0 1 0,0-1 0,-2 0 0,1 2 0,-1-4 0,5 4 0,-5-4 0,4 4 0,-4-4 0,2 4 0,-2-4 0,1 3 0,-1-2 0,-1 2 0,3-1 0,-3 0 0,1 2 0,1-2 0,-1 2 0,2-2 0,0 1 0,0-1 0,0 2 0,0 0 0,3 0 0,-3 0 0,3-2 0,0 2 0,-2-2 0,2 2 0,-3 0 0,3 0 0,-3 0 0,3 0 0,-3 0 0,3 0 0,-2-2 0,5 1 0,-5-1 0,2 2 0,-1 0 0,-1 0 0,5 0 0,-5 0 0,5 0 0,-3 0 0,4 0 0,0 0 0,-1 0 0,5 0 0,-4 0 0,4 0 0,-1 0 0,-3 0 0,7-2 0,-6 1 0,6-2 0,-3 3 0,0 0 0,3 0 0,-3 0 0,4 0 0,0 0 0,0 0 0,0 0 0,-1 0 0,1 0 0,-4-2 0,3 1 0,-6-1 0,6 2 0,-3 0 0,0 0 0,3 0 0,-6-2 0,6 1 0,-7-1 0,7 2 0,-6 0 0,6 0 0,-7-3 0,4 3 0,-5-3 0,4 3 0,-2-2 0,2 1 0,-6-1 0,2 2 0,-2 0 0,-1 0 0,0-2 0,-3 2 0,0-2 0,0 2 0,-2 0 0,1-2 0,-2 1 0,2-3 0,-3-1 0,-2 0 0,-17-1 0,3 3 0,-15 3 0,9 0 0,-2 0 0,-1 0 0,4 0 0,-7 0 0,2 0 0,-2 0 0,-6 0 0,-5 0 0,-5-3 0,-6-1 0,-5-4 0,4 4 0,0-3 0,-16 2 0,6 1 0,-16-4 0,8 3 0,1 1 0,4-3 0,-11 6 0,22-3 0,7 1 0,1 1 0,-2 1 0,-33-3 0,28 0 0,-10 3 0,5-6 0,2 6 0,10-5 0,2 5 0,4-5 0,1 3 0,-1-1 0,5-2 0,-3 3 0,7-1 0,-8 1 0,4 0 0,0 2 0,-4-2 0,8 3 0,-3 0 0,8-2 0,-3 2 0,3-3 0,0 1 0,0 1 0,5-3 0,-5 3 0,4-1 0,-7-1 0,6 2 0,-6-1 0,6 2 0,-6 0 0,7-3 0,-3 3 0,3-5 0,0 4 0,3-3 0,-2 4 0,3-5 0,-1 3 0,-2-1 0,5-1 0,-2 3 0,0-1 0,5 1 0,-5 0 0,6 0 0,-1 1 0,-1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7T12:54:25.104"/>
    </inkml:context>
    <inkml:brush xml:id="br0">
      <inkml:brushProperty name="width" value="0.35" units="cm"/>
      <inkml:brushProperty name="height" value="0.35" units="cm"/>
      <inkml:brushProperty name="color" value="#FFFFFF"/>
    </inkml:brush>
  </inkml:definitions>
  <inkml:trace contextRef="#ctx0" brushRef="#br0">0 206 24575,'34'0'0,"5"0"0,12 0 0,7 0-492,-20 0 0,2 0 12,35 0 480,-31 0 0,0 0 0,-4 0 0,-1 0 0,1 0 0,0 0 0,0 0 0,0 0 0,1 0 0,-2 0 365,17 0-365,17 0 0,-23 0 0,14 0 0,-1 0 0,-12 0 0,5 0 269,-11 0-269,-2 0 0,-6 0 0,-4 0 742,-2 0-742,-4 0 88,0 0-88,-1 0 0,1 0 0,0 0 0,-1 0 0,1 0 0,0 0 0,-1 0 0,1 0 0,4 0 0,-3 0 0,4 0 0,-6 0 0,6 0 0,-4 0 0,3 0 0,-8 0 0,2 0 0,-2 0 0,4 0 0,-5 0 0,4 0 0,-8 0 0,8 0 0,-3 0 0,-1 0 0,0 0 0,-1 0 0,-2 0 0,7 0 0,-4 0 0,5 0 0,0 0 0,-5 2 0,4-1 0,-4 2 0,5-3 0,0 0 0,-1 0 0,1 0 0,0 0 0,-5 2 0,4-1 0,-8 1 0,4-2 0,0 0 0,-4 3 0,4-2 0,-5 1 0,1-2 0,-1 0 0,1 0 0,-4 0 0,3 3 0,-6-3 0,5 3 0,-1-3 0,-1 2 0,2-1 0,-5 1 0,6-2 0,-6 2 0,6-1 0,-3 1 0,0-2 0,3 3 0,-3-3 0,0 3 0,3-3 0,-6 0 0,5 2 0,-5-1 0,6 2 0,-6-3 0,5 0 0,-5 0 0,6 2 0,-6-1 0,6 1 0,-3-2 0,0 0 0,3 0 0,-7 0 0,7 0 0,-6 0 0,6 0 0,-6 0 0,2 0 0,0 0 0,-2 0 0,3 0 0,-1 0 0,-2 0 0,2 0 0,-3 0 0,0 0 0,0 0 0,0 0 0,0 0 0,-2 0 0,1 0 0,-1 0 0,2 0 0,-3 0 0,2 0 0,-1 0 0,-1 0 0,3 0 0,-6 0 0,6 0 0,-3 0 0,1 0 0,0-1 0,-3 0 0,3-3 0,-1 0 0,-1-1 0,-2-1 0,-2-1 0,-2 0 0,0-2 0,0-1 0,0 3 0,0-3 0,0 3 0,0-3 0,0 0 0,0 2 0,0-1 0,0 1 0,-2 1 0,0 0 0,-4 1 0,1 1 0,-2-4 0,3 4 0,1-2 0,-2 1 0,2 1 0,-3-1 0,0 2 0,1 0 0,-3 0 0,4-3 0,-2 4 0,-1-2 0,0 5 0,-1 0 0,0 0 0,3 0 0,-7 0 0,7 0 0,-6 0 0,3 2 0,1-1 0,-3 3 0,3-3 0,-3 1 0,-1-2 0,1 2 0,0-1 0,0 1 0,-3 0 0,-1-1 0,-4 2 0,0-3 0,1 0 0,-1 0 0,1 0 0,-1 0 0,0 0 0,-3 0 0,2 0 0,-7 0 0,8 0 0,-8 0 0,3 0 0,-3 0 0,-6 0 0,4 0 0,-3 0 0,4 0 0,-4 0 0,3 0 0,-4 0 0,1 0 0,3 0 0,-9 0 0,9 0 0,-8 0 0,8 0 0,-3 0 0,4 0 0,-5 0 0,4-3 0,-3 2 0,-1-2 0,5 3 0,-5 0 0,5-3 0,1 2 0,-1-2 0,0 0 0,4 3 0,-2-3 0,6 3 0,-7-3 0,8 2 0,-8-2 0,8 3 0,-8-3 0,7 2 0,-6-2 0,6 3 0,-7 0 0,8-3 0,-8 3 0,7-3 0,-6 3 0,6 0 0,-3-2 0,5 1 0,-5-2 0,4 3 0,-4 0 0,4-2 0,-3 1 0,2-2 0,-7 3 0,8 0 0,-8 0 0,7-2 0,-2 1 0,3-1 0,1 2 0,-1 0 0,0-3 0,1 2 0,-1-1 0,1 2 0,-1 0 0,1 0 0,-1 0 0,-4 0 0,4 0 0,-4 0 0,4 0 0,1 0 0,-1 0 0,4 0 0,-3 0 0,6 0 0,-5 0 0,1 0 0,1 0 0,-3 0 0,3 0 0,-4 0 0,1 0 0,-1 0 0,1 0 0,-1 0 0,4 0 0,-3 0 0,3 0 0,-4 0 0,4 0 0,-3 0 0,3 0 0,0 0 0,-3 0 0,6 0 0,-2 0 0,-1 0 0,3 0 0,-5 0 0,5 0 0,-3 0 0,1 0 0,2 0 0,-6 0 0,6 0 0,-6 0 0,6 0 0,-2 0 0,0 0 0,2 0 0,-3 0 0,1 0 0,2 0 0,-6 0 0,6 0 0,-6 0 0,3 0 0,-3 0 0,-1 0 0,0 2 0,1-1 0,-1 2 0,1-1 0,2-1 0,-1 4 0,5-4 0,-3 3 0,7-3 0,-3 3 0,5-1 0,-1 1 0,3 5 0,1-1 0,2 4 0,0-2 0,0 0 0,0-3 0,0 3 0,0-3 0,0 1 0,4 0 0,-1-3 0,3 1 0,0 0 0,1-1 0,0 1 0,2-3 0,-4-1 0,5 0 0,-6-1 0,6 1 0,-3 0 0,3-2 0,4 5 0,0-1 0,7 2 0,2 0 0,4 4 0,-1 0 0,6 4 0,-4 0 0,3 0 0,-4-1 0,-1 0 0,1 1 0,0-1 0,-1 0 0,1-2 0,0 1 0,-5-5 0,4 3 0,-7-4 0,2 0 0,-7-1 0,3 1 0,-3 0 0,0-3 0,3 2 0,-6-4 0,6 4 0,-6-5 0,2 3 0,0-3 0,-2 2 0,2-1 0,-2 1 0,-1-2 0,0 0 0,0 2 0,0-1 0,0 1 0,0-2 0,3 0 0,-2 0 0,2 0 0,1 0 0,-4 0 0,4 0 0,-4 2 0,0-1 0,0 1 0,0-2 0,0 2 0,0-1 0,0 1 0,0 0 0,0-1 0,0 1 0,0 0 0,0-1 0,3 1 0,-2-2 0,3 2 0,-4-1 0,0 3 0,3-3 0,-2 1 0,2 0 0,-3-1 0,4 1 0,-3 0 0,2-1 0,0 3 0,-2-3 0,3 2 0,-4-3 0,0 2 0,0-2 0,0 3 0,0-1 0,0-2 0,-3 3 0,3-3 0,0 0 0,1 0 0,3 0 0,-1 0 0,-2 2 0,5-2 0,-5 3 0,6-3 0,-3 2 0,0-1 0,7 1 0,-6 1 0,7-2 0,-1 1 0,2-2 0,4 0 0,-1 3 0,6-2 0,1 2 0,9 1 0,-3-3 0,10 2 0,-5 1 0,1-3 0,3 6 0,-4-6 0,6 3 0,7-4 0,0 0 0,1 0 0,11 0-738,-9 0 738,-18 0 0,2 0 0,-4 0 0,2 0 0,12-5 0,-2-1 0,4 4 0,-5-9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0041A-4366-B548-ADB6-15F59784A65E}" type="datetimeFigureOut">
              <a:rPr lang="it-IT" smtClean="0"/>
              <a:t>16/03/22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EAEE6-DF9A-C543-B4FC-65215B014779}" type="slidenum">
              <a:rPr lang="it-IT" smtClean="0"/>
              <a:t>‹#›</a:t>
            </a:fld>
            <a:endParaRPr lang="it-IT"/>
          </a:p>
        </p:txBody>
      </p:sp>
    </p:spTree>
    <p:extLst>
      <p:ext uri="{BB962C8B-B14F-4D97-AF65-F5344CB8AC3E}">
        <p14:creationId xmlns:p14="http://schemas.microsoft.com/office/powerpoint/2010/main" val="2277018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kendrick1501/MPC-Self-Driving-Car/blob/master/ieeexplore.ieee.org/document/7995816"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kendrick1501/MPC-Self-Driving-Car/blob/master/ieeexplore.ieee.org/document/799581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noProof="0"/>
              <a:t>In our project we are going to deal with an Autonomous Car using a MPC. </a:t>
            </a:r>
            <a:r>
              <a:rPr lang="en-CA" sz="1200" b="0" i="0" kern="1200" noProof="0">
                <a:solidFill>
                  <a:schemeClr val="tx1"/>
                </a:solidFill>
                <a:effectLst/>
                <a:latin typeface="+mn-lt"/>
                <a:ea typeface="+mn-ea"/>
                <a:cs typeface="+mn-cs"/>
              </a:rPr>
              <a:t>During this presentation we are going to discuss firstly the motivation of the project, then we are going explain how we implemented the model in </a:t>
            </a:r>
            <a:r>
              <a:rPr lang="en-CA" sz="1200" b="0" i="0" kern="1200" noProof="0" err="1">
                <a:solidFill>
                  <a:schemeClr val="tx1"/>
                </a:solidFill>
                <a:effectLst/>
                <a:latin typeface="+mn-lt"/>
                <a:ea typeface="+mn-ea"/>
                <a:cs typeface="+mn-cs"/>
              </a:rPr>
              <a:t>Matlab</a:t>
            </a:r>
            <a:r>
              <a:rPr lang="en-CA" sz="1200" b="0" i="0" kern="1200" noProof="0">
                <a:solidFill>
                  <a:schemeClr val="tx1"/>
                </a:solidFill>
                <a:effectLst/>
                <a:latin typeface="+mn-lt"/>
                <a:ea typeface="+mn-ea"/>
                <a:cs typeface="+mn-cs"/>
              </a:rPr>
              <a:t> and which pipeline was followed, and how we prepared the Gazebo world for a visualization of the simulation.</a:t>
            </a:r>
          </a:p>
          <a:p>
            <a:endParaRPr lang="en-CA" noProof="0"/>
          </a:p>
        </p:txBody>
      </p:sp>
      <p:sp>
        <p:nvSpPr>
          <p:cNvPr id="4" name="Segnaposto numero diapositiva 3"/>
          <p:cNvSpPr>
            <a:spLocks noGrp="1"/>
          </p:cNvSpPr>
          <p:nvPr>
            <p:ph type="sldNum" sz="quarter" idx="5"/>
          </p:nvPr>
        </p:nvSpPr>
        <p:spPr/>
        <p:txBody>
          <a:bodyPr/>
          <a:lstStyle/>
          <a:p>
            <a:fld id="{454EAEE6-DF9A-C543-B4FC-65215B014779}" type="slidenum">
              <a:rPr lang="it-IT" smtClean="0"/>
              <a:t>1</a:t>
            </a:fld>
            <a:endParaRPr lang="it-IT"/>
          </a:p>
        </p:txBody>
      </p:sp>
    </p:spTree>
    <p:extLst>
      <p:ext uri="{BB962C8B-B14F-4D97-AF65-F5344CB8AC3E}">
        <p14:creationId xmlns:p14="http://schemas.microsoft.com/office/powerpoint/2010/main" val="479142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a:t>Load path (json) from </a:t>
            </a:r>
            <a:r>
              <a:rPr lang="en-US" noProof="0" err="1"/>
              <a:t>qgroundcontrol</a:t>
            </a:r>
            <a:r>
              <a:rPr lang="en-US" noProof="0"/>
              <a:t>, add </a:t>
            </a:r>
            <a:r>
              <a:rPr lang="en-US" noProof="0" err="1"/>
              <a:t>intermediat</a:t>
            </a:r>
            <a:r>
              <a:rPr lang="en-US" noProof="0"/>
              <a:t> </a:t>
            </a:r>
            <a:r>
              <a:rPr lang="en-US" noProof="0" err="1"/>
              <a:t>setps</a:t>
            </a:r>
            <a:r>
              <a:rPr lang="en-US" noProof="0"/>
              <a:t> by linear interpolation, than choose waypoints with fixed path length</a:t>
            </a:r>
          </a:p>
        </p:txBody>
      </p:sp>
      <p:sp>
        <p:nvSpPr>
          <p:cNvPr id="4" name="Segnaposto numero diapositiva 3"/>
          <p:cNvSpPr>
            <a:spLocks noGrp="1"/>
          </p:cNvSpPr>
          <p:nvPr>
            <p:ph type="sldNum" sz="quarter" idx="5"/>
          </p:nvPr>
        </p:nvSpPr>
        <p:spPr/>
        <p:txBody>
          <a:bodyPr/>
          <a:lstStyle/>
          <a:p>
            <a:fld id="{454EAEE6-DF9A-C543-B4FC-65215B014779}" type="slidenum">
              <a:rPr lang="it-IT" smtClean="0"/>
              <a:t>10</a:t>
            </a:fld>
            <a:endParaRPr lang="it-IT"/>
          </a:p>
        </p:txBody>
      </p:sp>
    </p:spTree>
    <p:extLst>
      <p:ext uri="{BB962C8B-B14F-4D97-AF65-F5344CB8AC3E}">
        <p14:creationId xmlns:p14="http://schemas.microsoft.com/office/powerpoint/2010/main" val="318621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Load track from </a:t>
            </a:r>
            <a:r>
              <a:rPr lang="en-US" err="1"/>
              <a:t>qgroundcontrol</a:t>
            </a:r>
            <a:r>
              <a:rPr lang="en-US"/>
              <a:t> in </a:t>
            </a:r>
            <a:r>
              <a:rPr lang="en-US" err="1"/>
              <a:t>matlab</a:t>
            </a:r>
            <a:r>
              <a:rPr lang="en-US"/>
              <a:t> -&gt; done by python</a:t>
            </a:r>
          </a:p>
        </p:txBody>
      </p:sp>
      <p:sp>
        <p:nvSpPr>
          <p:cNvPr id="4" name="Segnaposto numero diapositiva 3"/>
          <p:cNvSpPr>
            <a:spLocks noGrp="1"/>
          </p:cNvSpPr>
          <p:nvPr>
            <p:ph type="sldNum" sz="quarter" idx="5"/>
          </p:nvPr>
        </p:nvSpPr>
        <p:spPr/>
        <p:txBody>
          <a:bodyPr/>
          <a:lstStyle/>
          <a:p>
            <a:fld id="{454EAEE6-DF9A-C543-B4FC-65215B014779}" type="slidenum">
              <a:rPr lang="it-IT" smtClean="0"/>
              <a:t>11</a:t>
            </a:fld>
            <a:endParaRPr lang="it-IT"/>
          </a:p>
        </p:txBody>
      </p:sp>
    </p:spTree>
    <p:extLst>
      <p:ext uri="{BB962C8B-B14F-4D97-AF65-F5344CB8AC3E}">
        <p14:creationId xmlns:p14="http://schemas.microsoft.com/office/powerpoint/2010/main" val="372837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Results:</a:t>
            </a:r>
          </a:p>
          <a:p>
            <a:r>
              <a:rPr lang="en-US"/>
              <a:t>Track is smooth (red) and car follows well (blue). Black are width of street</a:t>
            </a:r>
          </a:p>
          <a:p>
            <a:r>
              <a:rPr lang="en-US"/>
              <a:t>Black lines debug reference and don’t represent a road</a:t>
            </a:r>
          </a:p>
        </p:txBody>
      </p:sp>
      <p:sp>
        <p:nvSpPr>
          <p:cNvPr id="4" name="Segnaposto numero diapositiva 3"/>
          <p:cNvSpPr>
            <a:spLocks noGrp="1"/>
          </p:cNvSpPr>
          <p:nvPr>
            <p:ph type="sldNum" sz="quarter" idx="5"/>
          </p:nvPr>
        </p:nvSpPr>
        <p:spPr/>
        <p:txBody>
          <a:bodyPr/>
          <a:lstStyle/>
          <a:p>
            <a:fld id="{454EAEE6-DF9A-C543-B4FC-65215B014779}" type="slidenum">
              <a:rPr lang="it-IT" smtClean="0"/>
              <a:t>12</a:t>
            </a:fld>
            <a:endParaRPr lang="it-IT"/>
          </a:p>
        </p:txBody>
      </p:sp>
    </p:spTree>
    <p:extLst>
      <p:ext uri="{BB962C8B-B14F-4D97-AF65-F5344CB8AC3E}">
        <p14:creationId xmlns:p14="http://schemas.microsoft.com/office/powerpoint/2010/main" val="1088770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Small below: </a:t>
            </a:r>
            <a:r>
              <a:rPr lang="en-US" err="1"/>
              <a:t>polyfit</a:t>
            </a:r>
            <a:endParaRPr lang="en-US"/>
          </a:p>
          <a:p>
            <a:endParaRPr lang="en-US"/>
          </a:p>
          <a:p>
            <a:endParaRPr lang="en-US"/>
          </a:p>
        </p:txBody>
      </p:sp>
      <p:sp>
        <p:nvSpPr>
          <p:cNvPr id="4" name="Slide Number Placeholder 3"/>
          <p:cNvSpPr>
            <a:spLocks noGrp="1"/>
          </p:cNvSpPr>
          <p:nvPr>
            <p:ph type="sldNum" sz="quarter" idx="5"/>
          </p:nvPr>
        </p:nvSpPr>
        <p:spPr/>
        <p:txBody>
          <a:bodyPr/>
          <a:lstStyle/>
          <a:p>
            <a:fld id="{454EAEE6-DF9A-C543-B4FC-65215B014779}" type="slidenum">
              <a:rPr lang="it-IT" smtClean="0"/>
              <a:t>13</a:t>
            </a:fld>
            <a:endParaRPr lang="it-IT"/>
          </a:p>
        </p:txBody>
      </p:sp>
    </p:spTree>
    <p:extLst>
      <p:ext uri="{BB962C8B-B14F-4D97-AF65-F5344CB8AC3E}">
        <p14:creationId xmlns:p14="http://schemas.microsoft.com/office/powerpoint/2010/main" val="3000042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CA"/>
              <a:t>Knowing how a MPC works and how it was implemented in our project we can now put some light on the simulation.</a:t>
            </a:r>
          </a:p>
          <a:p>
            <a:endParaRPr lang="en-CA"/>
          </a:p>
          <a:p>
            <a:r>
              <a:rPr lang="en-CA"/>
              <a:t>In general simulations are very useful, they let developers to evaluate and test the robot in dangerous scenarios without taking unnecessary risks.</a:t>
            </a:r>
            <a:endParaRPr lang="en-US"/>
          </a:p>
          <a:p>
            <a:r>
              <a:rPr lang="en-CA"/>
              <a:t>In our case we used ROS middleware with Gazebo simulation software for visualisation purposes alone.</a:t>
            </a:r>
            <a:endParaRPr lang="en-US"/>
          </a:p>
          <a:p>
            <a:endParaRPr lang="en-CA"/>
          </a:p>
          <a:p>
            <a:r>
              <a:rPr lang="en-CA"/>
              <a:t>In these pictures you can see the model of a car made in </a:t>
            </a:r>
            <a:r>
              <a:rPr lang="en-CA" err="1"/>
              <a:t>TinkerCad</a:t>
            </a:r>
            <a:r>
              <a:rPr lang="en-CA"/>
              <a:t> which is spawned in a Gazebo world picturing the track that we have used.</a:t>
            </a:r>
            <a:endParaRPr lang="en-US"/>
          </a:p>
          <a:p>
            <a:endParaRPr lang="en-CA"/>
          </a:p>
          <a:p>
            <a:endParaRPr lang="en-CA"/>
          </a:p>
          <a:p>
            <a:endParaRPr lang="en-US">
              <a:cs typeface="Calibri"/>
            </a:endParaRPr>
          </a:p>
        </p:txBody>
      </p:sp>
      <p:sp>
        <p:nvSpPr>
          <p:cNvPr id="4" name="Segnaposto numero diapositiva 3"/>
          <p:cNvSpPr>
            <a:spLocks noGrp="1"/>
          </p:cNvSpPr>
          <p:nvPr>
            <p:ph type="sldNum" sz="quarter" idx="5"/>
          </p:nvPr>
        </p:nvSpPr>
        <p:spPr/>
        <p:txBody>
          <a:bodyPr/>
          <a:lstStyle/>
          <a:p>
            <a:fld id="{454EAEE6-DF9A-C543-B4FC-65215B014779}" type="slidenum">
              <a:rPr lang="it-IT" smtClean="0"/>
              <a:t>14</a:t>
            </a:fld>
            <a:endParaRPr lang="it-IT"/>
          </a:p>
        </p:txBody>
      </p:sp>
    </p:spTree>
    <p:extLst>
      <p:ext uri="{BB962C8B-B14F-4D97-AF65-F5344CB8AC3E}">
        <p14:creationId xmlns:p14="http://schemas.microsoft.com/office/powerpoint/2010/main" val="2543053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the picture on the left you can see structure of our ROS </a:t>
            </a:r>
            <a:r>
              <a:rPr lang="en-US" err="1">
                <a:cs typeface="Calibri"/>
              </a:rPr>
              <a:t>worskpace</a:t>
            </a:r>
            <a:r>
              <a:rPr lang="en-US">
                <a:cs typeface="Calibri"/>
              </a:rPr>
              <a:t>.</a:t>
            </a:r>
          </a:p>
          <a:p>
            <a:r>
              <a:rPr lang="en-US">
                <a:cs typeface="Calibri"/>
              </a:rPr>
              <a:t>It consists of 3 packages which are</a:t>
            </a:r>
            <a:r>
              <a:rPr lang="en-US" noProof="0">
                <a:cs typeface="Calibri"/>
              </a:rPr>
              <a:t>:</a:t>
            </a:r>
            <a:endParaRPr lang="en-US">
              <a:cs typeface="Calibri"/>
            </a:endParaRPr>
          </a:p>
          <a:p>
            <a:br>
              <a:rPr lang="en-US" noProof="0">
                <a:cs typeface="+mn-lt"/>
              </a:rPr>
            </a:br>
            <a:r>
              <a:rPr lang="en-US" noProof="0" err="1">
                <a:cs typeface="Calibri"/>
              </a:rPr>
              <a:t>mybot_description</a:t>
            </a:r>
            <a:r>
              <a:rPr lang="en-US" noProof="0">
                <a:cs typeface="Calibri"/>
              </a:rPr>
              <a:t> – </a:t>
            </a:r>
            <a:r>
              <a:rPr lang="en-US">
                <a:cs typeface="Calibri"/>
              </a:rPr>
              <a:t>consists of</a:t>
            </a:r>
            <a:r>
              <a:rPr lang="en-US" noProof="0">
                <a:cs typeface="Calibri"/>
              </a:rPr>
              <a:t> CAD model and an URDF file, which enables the model to be imported to Gazebo simulation.</a:t>
            </a:r>
          </a:p>
          <a:p>
            <a:endParaRPr lang="en-US" noProof="0">
              <a:cs typeface="Calibri"/>
            </a:endParaRPr>
          </a:p>
          <a:p>
            <a:r>
              <a:rPr lang="en-US" noProof="0" err="1">
                <a:cs typeface="Calibri"/>
              </a:rPr>
              <a:t>mybot_gazebo</a:t>
            </a:r>
            <a:r>
              <a:rPr lang="en-US" noProof="0">
                <a:cs typeface="Calibri"/>
              </a:rPr>
              <a:t> is </a:t>
            </a:r>
            <a:r>
              <a:rPr lang="en-US">
                <a:cs typeface="Calibri"/>
              </a:rPr>
              <a:t>responsible</a:t>
            </a:r>
            <a:r>
              <a:rPr lang="en-US" noProof="0">
                <a:cs typeface="Calibri"/>
              </a:rPr>
              <a:t> for setting up default simulation world with spawned car model and the track.</a:t>
            </a:r>
          </a:p>
          <a:p>
            <a:endParaRPr lang="en-US" noProof="0">
              <a:cs typeface="Calibri"/>
            </a:endParaRPr>
          </a:p>
          <a:p>
            <a:r>
              <a:rPr lang="en-US" err="1"/>
              <a:t>mybot_control</a:t>
            </a:r>
            <a:r>
              <a:rPr lang="en-US"/>
              <a:t>, which consist the main executable file of the ROS – Gazebo connectivity –&gt; pubvel.cpp;</a:t>
            </a:r>
            <a:endParaRPr lang="en-US">
              <a:cs typeface="Calibri"/>
            </a:endParaRPr>
          </a:p>
          <a:p>
            <a:endParaRPr lang="en-US">
              <a:cs typeface="Calibri"/>
            </a:endParaRPr>
          </a:p>
          <a:p>
            <a:r>
              <a:rPr lang="en-US" noProof="0">
                <a:cs typeface="Calibri"/>
              </a:rPr>
              <a:t>Having all those packages working and connected we can run the simulation with those 4 simple </a:t>
            </a:r>
            <a:r>
              <a:rPr lang="en-US">
                <a:cs typeface="Calibri"/>
              </a:rPr>
              <a:t>commands</a:t>
            </a:r>
            <a:r>
              <a:rPr lang="en-US" noProof="0">
                <a:cs typeface="Calibri"/>
              </a:rPr>
              <a:t>:</a:t>
            </a:r>
          </a:p>
          <a:p>
            <a:r>
              <a:rPr lang="en-US">
                <a:cs typeface="Calibri"/>
              </a:rPr>
              <a:t>Starting the</a:t>
            </a:r>
            <a:r>
              <a:rPr lang="en-US" noProof="0">
                <a:cs typeface="Calibri"/>
              </a:rPr>
              <a:t> </a:t>
            </a:r>
            <a:r>
              <a:rPr lang="en-US" noProof="0" err="1">
                <a:cs typeface="Calibri"/>
              </a:rPr>
              <a:t>roscore</a:t>
            </a:r>
            <a:endParaRPr lang="en-US" noProof="0">
              <a:cs typeface="Calibri"/>
            </a:endParaRPr>
          </a:p>
          <a:p>
            <a:r>
              <a:rPr lang="en-US" noProof="0">
                <a:cs typeface="Calibri"/>
              </a:rPr>
              <a:t>Adding environment variables by sourcing</a:t>
            </a:r>
            <a:r>
              <a:rPr lang="en-US">
                <a:cs typeface="Calibri"/>
              </a:rPr>
              <a:t> to actually run the nodes</a:t>
            </a:r>
            <a:endParaRPr lang="en-US" noProof="0">
              <a:cs typeface="Calibri"/>
            </a:endParaRPr>
          </a:p>
          <a:p>
            <a:r>
              <a:rPr lang="en-US" noProof="0">
                <a:cs typeface="Calibri"/>
              </a:rPr>
              <a:t>Launching the gazebo world</a:t>
            </a:r>
            <a:r>
              <a:rPr lang="en-US">
                <a:cs typeface="Calibri"/>
              </a:rPr>
              <a:t> with car model and the map</a:t>
            </a:r>
            <a:endParaRPr lang="en-US" noProof="0">
              <a:cs typeface="Calibri"/>
            </a:endParaRPr>
          </a:p>
          <a:p>
            <a:r>
              <a:rPr lang="en-US" noProof="0">
                <a:cs typeface="Calibri"/>
              </a:rPr>
              <a:t>Running the publisher node</a:t>
            </a:r>
          </a:p>
          <a:p>
            <a:endParaRPr lang="en-US" noProof="0">
              <a:cs typeface="Calibri"/>
            </a:endParaRPr>
          </a:p>
          <a:p>
            <a:endParaRPr lang="en-US" noProof="0">
              <a:cs typeface="Calibri"/>
            </a:endParaRPr>
          </a:p>
          <a:p>
            <a:r>
              <a:rPr lang="en-US" noProof="0">
                <a:cs typeface="Calibri"/>
              </a:rPr>
              <a:t>Package – main unit for organizing software in ROS</a:t>
            </a:r>
          </a:p>
        </p:txBody>
      </p:sp>
      <p:sp>
        <p:nvSpPr>
          <p:cNvPr id="4" name="Slide Number Placeholder 3"/>
          <p:cNvSpPr>
            <a:spLocks noGrp="1"/>
          </p:cNvSpPr>
          <p:nvPr>
            <p:ph type="sldNum" sz="quarter" idx="5"/>
          </p:nvPr>
        </p:nvSpPr>
        <p:spPr/>
        <p:txBody>
          <a:bodyPr/>
          <a:lstStyle/>
          <a:p>
            <a:fld id="{454EAEE6-DF9A-C543-B4FC-65215B014779}" type="slidenum">
              <a:rPr lang="it-IT" smtClean="0"/>
              <a:t>15</a:t>
            </a:fld>
            <a:endParaRPr lang="it-IT"/>
          </a:p>
        </p:txBody>
      </p:sp>
    </p:spTree>
    <p:extLst>
      <p:ext uri="{BB962C8B-B14F-4D97-AF65-F5344CB8AC3E}">
        <p14:creationId xmlns:p14="http://schemas.microsoft.com/office/powerpoint/2010/main" val="1129452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noProof="0"/>
              <a:t>This fragment of </a:t>
            </a:r>
            <a:r>
              <a:rPr lang="en-CA"/>
              <a:t>code </a:t>
            </a:r>
            <a:r>
              <a:rPr lang="en-CA" noProof="0"/>
              <a:t>is </a:t>
            </a:r>
            <a:r>
              <a:rPr lang="en-CA"/>
              <a:t>the </a:t>
            </a:r>
            <a:r>
              <a:rPr lang="en-CA" err="1"/>
              <a:t>pubvel</a:t>
            </a:r>
            <a:r>
              <a:rPr lang="en-CA" noProof="0"/>
              <a:t>.</a:t>
            </a:r>
            <a:r>
              <a:rPr lang="en-CA" noProof="0" err="1"/>
              <a:t>cpp</a:t>
            </a:r>
            <a:r>
              <a:rPr lang="en-CA" noProof="0"/>
              <a:t> file from </a:t>
            </a:r>
            <a:r>
              <a:rPr lang="en-CA"/>
              <a:t>the </a:t>
            </a:r>
            <a:r>
              <a:rPr lang="en-CA" err="1"/>
              <a:t>mybot_control</a:t>
            </a:r>
            <a:r>
              <a:rPr lang="en-CA" noProof="0"/>
              <a:t> package.</a:t>
            </a:r>
            <a:r>
              <a:rPr lang="en-CA"/>
              <a:t> </a:t>
            </a:r>
            <a:endParaRPr lang="en-CA">
              <a:cs typeface="Calibri"/>
            </a:endParaRPr>
          </a:p>
          <a:p>
            <a:endParaRPr lang="en-CA">
              <a:cs typeface="Calibri"/>
            </a:endParaRPr>
          </a:p>
          <a:p>
            <a:r>
              <a:rPr lang="en-CA">
                <a:cs typeface="Calibri"/>
              </a:rPr>
              <a:t>Since the results from </a:t>
            </a:r>
            <a:r>
              <a:rPr lang="en-CA" err="1">
                <a:cs typeface="Calibri"/>
              </a:rPr>
              <a:t>matlab</a:t>
            </a:r>
            <a:r>
              <a:rPr lang="en-CA">
                <a:cs typeface="Calibri"/>
              </a:rPr>
              <a:t> are saved in csv file with heading angle and velocity – the code reads the data, recalculates the position of car, and send it to the gazebo's model in an appropriate message type via publisher.</a:t>
            </a:r>
            <a:endParaRPr lang="en-CA"/>
          </a:p>
          <a:p>
            <a:endParaRPr lang="en-CA" noProof="0"/>
          </a:p>
          <a:p>
            <a:r>
              <a:rPr lang="en-CA" noProof="0"/>
              <a:t>Then the car in gazebo </a:t>
            </a:r>
            <a:r>
              <a:rPr lang="en-CA"/>
              <a:t>receives</a:t>
            </a:r>
            <a:r>
              <a:rPr lang="en-CA" noProof="0"/>
              <a:t> </a:t>
            </a:r>
            <a:r>
              <a:rPr lang="en-CA"/>
              <a:t>its</a:t>
            </a:r>
            <a:r>
              <a:rPr lang="en-CA" noProof="0"/>
              <a:t> position and velocity updated with a high frequency </a:t>
            </a:r>
            <a:r>
              <a:rPr lang="en-CA"/>
              <a:t>what results in</a:t>
            </a:r>
            <a:r>
              <a:rPr lang="en-CA" noProof="0"/>
              <a:t> a smooth motion</a:t>
            </a:r>
            <a:r>
              <a:rPr lang="en-CA"/>
              <a:t> observed</a:t>
            </a:r>
            <a:r>
              <a:rPr lang="en-CA" noProof="0"/>
              <a:t>.</a:t>
            </a:r>
            <a:endParaRPr lang="en-CA" noProof="0">
              <a:cs typeface="Calibri"/>
            </a:endParaRPr>
          </a:p>
          <a:p>
            <a:endParaRPr lang="en-CA" noProof="0"/>
          </a:p>
          <a:p>
            <a:endParaRPr lang="en-CA" noProof="0"/>
          </a:p>
          <a:p>
            <a:endParaRPr lang="en-CA" noProof="0">
              <a:cs typeface="Calibri"/>
            </a:endParaRPr>
          </a:p>
        </p:txBody>
      </p:sp>
      <p:sp>
        <p:nvSpPr>
          <p:cNvPr id="4" name="Slide Number Placeholder 3"/>
          <p:cNvSpPr>
            <a:spLocks noGrp="1"/>
          </p:cNvSpPr>
          <p:nvPr>
            <p:ph type="sldNum" sz="quarter" idx="5"/>
          </p:nvPr>
        </p:nvSpPr>
        <p:spPr/>
        <p:txBody>
          <a:bodyPr/>
          <a:lstStyle/>
          <a:p>
            <a:fld id="{454EAEE6-DF9A-C543-B4FC-65215B014779}" type="slidenum">
              <a:rPr lang="it-IT" smtClean="0"/>
              <a:t>16</a:t>
            </a:fld>
            <a:endParaRPr lang="it-IT"/>
          </a:p>
        </p:txBody>
      </p:sp>
    </p:spTree>
    <p:extLst>
      <p:ext uri="{BB962C8B-B14F-4D97-AF65-F5344CB8AC3E}">
        <p14:creationId xmlns:p14="http://schemas.microsoft.com/office/powerpoint/2010/main" val="3932516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cs typeface="Calibri"/>
              </a:rPr>
              <a:t>Here you can see the car following the trajectory using MPC</a:t>
            </a:r>
            <a:endParaRPr lang="en-CA"/>
          </a:p>
        </p:txBody>
      </p:sp>
      <p:sp>
        <p:nvSpPr>
          <p:cNvPr id="4" name="Slide Number Placeholder 3"/>
          <p:cNvSpPr>
            <a:spLocks noGrp="1"/>
          </p:cNvSpPr>
          <p:nvPr>
            <p:ph type="sldNum" sz="quarter" idx="5"/>
          </p:nvPr>
        </p:nvSpPr>
        <p:spPr/>
        <p:txBody>
          <a:bodyPr/>
          <a:lstStyle/>
          <a:p>
            <a:fld id="{454EAEE6-DF9A-C543-B4FC-65215B014779}" type="slidenum">
              <a:rPr lang="it-IT" smtClean="0"/>
              <a:t>17</a:t>
            </a:fld>
            <a:endParaRPr lang="it-IT"/>
          </a:p>
        </p:txBody>
      </p:sp>
    </p:spTree>
    <p:extLst>
      <p:ext uri="{BB962C8B-B14F-4D97-AF65-F5344CB8AC3E}">
        <p14:creationId xmlns:p14="http://schemas.microsoft.com/office/powerpoint/2010/main" val="1429741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Begin</a:t>
            </a:r>
            <a:r>
              <a:rPr lang="it-IT"/>
              <a:t>: create and </a:t>
            </a:r>
            <a:r>
              <a:rPr lang="it-IT" err="1"/>
              <a:t>preprocess</a:t>
            </a:r>
            <a:r>
              <a:rPr lang="it-IT"/>
              <a:t> data-&gt; </a:t>
            </a:r>
            <a:r>
              <a:rPr lang="it-IT" err="1"/>
              <a:t>path</a:t>
            </a:r>
            <a:r>
              <a:rPr lang="it-IT"/>
              <a:t> </a:t>
            </a:r>
            <a:r>
              <a:rPr lang="it-IT" err="1"/>
              <a:t>creation</a:t>
            </a:r>
            <a:r>
              <a:rPr lang="it-IT"/>
              <a:t> and </a:t>
            </a:r>
            <a:r>
              <a:rPr lang="it-IT" err="1"/>
              <a:t>modification</a:t>
            </a:r>
            <a:r>
              <a:rPr lang="it-IT"/>
              <a:t> to </a:t>
            </a:r>
            <a:r>
              <a:rPr lang="it-IT" err="1"/>
              <a:t>meet</a:t>
            </a:r>
            <a:r>
              <a:rPr lang="it-IT"/>
              <a:t> </a:t>
            </a:r>
            <a:r>
              <a:rPr lang="it-IT" err="1"/>
              <a:t>requirements</a:t>
            </a:r>
            <a:r>
              <a:rPr lang="it-IT"/>
              <a:t> for </a:t>
            </a:r>
            <a:r>
              <a:rPr lang="it-IT" err="1"/>
              <a:t>mpc</a:t>
            </a:r>
            <a:r>
              <a:rPr lang="it-IT"/>
              <a:t>, </a:t>
            </a:r>
            <a:r>
              <a:rPr lang="it-IT" err="1"/>
              <a:t>store</a:t>
            </a:r>
            <a:r>
              <a:rPr lang="it-IT"/>
              <a:t> </a:t>
            </a:r>
            <a:r>
              <a:rPr lang="it-IT" err="1"/>
              <a:t>preporcessed</a:t>
            </a:r>
            <a:r>
              <a:rPr lang="it-IT"/>
              <a:t> data</a:t>
            </a:r>
          </a:p>
          <a:p>
            <a:r>
              <a:rPr lang="it-IT" err="1"/>
              <a:t>Run</a:t>
            </a:r>
            <a:r>
              <a:rPr lang="it-IT"/>
              <a:t> </a:t>
            </a:r>
            <a:r>
              <a:rPr lang="it-IT" err="1"/>
              <a:t>mpc</a:t>
            </a:r>
            <a:r>
              <a:rPr lang="it-IT"/>
              <a:t>, </a:t>
            </a:r>
            <a:r>
              <a:rPr lang="en-US" noProof="0"/>
              <a:t>export</a:t>
            </a:r>
            <a:r>
              <a:rPr lang="it-IT"/>
              <a:t> </a:t>
            </a:r>
            <a:r>
              <a:rPr lang="it-IT" err="1"/>
              <a:t>it</a:t>
            </a:r>
            <a:r>
              <a:rPr lang="it-IT"/>
              <a:t> to </a:t>
            </a:r>
            <a:r>
              <a:rPr lang="it-IT" err="1"/>
              <a:t>ros</a:t>
            </a:r>
            <a:endParaRPr lang="it-IT"/>
          </a:p>
          <a:p>
            <a:r>
              <a:rPr lang="it-IT" err="1"/>
              <a:t>Run</a:t>
            </a:r>
            <a:r>
              <a:rPr lang="it-IT"/>
              <a:t> </a:t>
            </a:r>
            <a:r>
              <a:rPr lang="it-IT" err="1"/>
              <a:t>simulation</a:t>
            </a:r>
            <a:r>
              <a:rPr lang="it-IT"/>
              <a:t> in gazebo/</a:t>
            </a:r>
            <a:r>
              <a:rPr lang="it-IT" err="1"/>
              <a:t>ros</a:t>
            </a:r>
            <a:endParaRPr lang="it-IT">
              <a:cs typeface="Calibri"/>
            </a:endParaRPr>
          </a:p>
          <a:p>
            <a:endParaRPr lang="it-IT">
              <a:cs typeface="Calibri"/>
            </a:endParaRPr>
          </a:p>
          <a:p>
            <a:endParaRPr lang="it-IT">
              <a:cs typeface="Calibri"/>
            </a:endParaRPr>
          </a:p>
          <a:p>
            <a:endParaRPr lang="it-IT">
              <a:cs typeface="Calibri"/>
            </a:endParaRPr>
          </a:p>
          <a:p>
            <a:r>
              <a:rPr lang="it-IT">
                <a:cs typeface="Calibri"/>
              </a:rPr>
              <a:t>Path creation with </a:t>
            </a:r>
            <a:r>
              <a:rPr lang="en-US"/>
              <a:t>qgroundcontrol </a:t>
            </a:r>
            <a:r>
              <a:rPr lang="it-IT">
                <a:cs typeface="Calibri"/>
              </a:rPr>
              <a:t>– take 60 </a:t>
            </a:r>
            <a:r>
              <a:rPr lang="it-IT" err="1">
                <a:cs typeface="Calibri"/>
              </a:rPr>
              <a:t>waypoints</a:t>
            </a:r>
            <a:r>
              <a:rPr lang="it-IT">
                <a:cs typeface="Calibri"/>
              </a:rPr>
              <a:t> and interpolate </a:t>
            </a:r>
            <a:r>
              <a:rPr lang="it-IT" err="1">
                <a:cs typeface="Calibri"/>
              </a:rPr>
              <a:t>it</a:t>
            </a:r>
            <a:r>
              <a:rPr lang="it-IT">
                <a:cs typeface="Calibri"/>
              </a:rPr>
              <a:t> with </a:t>
            </a:r>
            <a:r>
              <a:rPr lang="it-IT" err="1">
                <a:cs typeface="Calibri"/>
              </a:rPr>
              <a:t>equal</a:t>
            </a:r>
            <a:r>
              <a:rPr lang="it-IT">
                <a:cs typeface="Calibri"/>
              </a:rPr>
              <a:t> </a:t>
            </a:r>
            <a:r>
              <a:rPr lang="it-IT" err="1">
                <a:cs typeface="Calibri"/>
              </a:rPr>
              <a:t>path</a:t>
            </a:r>
            <a:r>
              <a:rPr lang="it-IT">
                <a:cs typeface="Calibri"/>
              </a:rPr>
              <a:t> </a:t>
            </a:r>
            <a:r>
              <a:rPr lang="it-IT" err="1">
                <a:cs typeface="Calibri"/>
              </a:rPr>
              <a:t>lengths</a:t>
            </a:r>
            <a:endParaRPr lang="it-IT">
              <a:cs typeface="Calibri"/>
            </a:endParaRPr>
          </a:p>
          <a:p>
            <a:r>
              <a:rPr lang="it-IT">
                <a:cs typeface="Calibri"/>
              </a:rPr>
              <a:t>Interpolate it with even distances using python script</a:t>
            </a:r>
          </a:p>
          <a:p>
            <a:r>
              <a:rPr lang="it-IT">
                <a:cs typeface="Calibri"/>
              </a:rPr>
              <a:t>Having the correct</a:t>
            </a:r>
          </a:p>
          <a:p>
            <a:endParaRPr lang="it-IT">
              <a:cs typeface="Calibri"/>
            </a:endParaRPr>
          </a:p>
          <a:p>
            <a:r>
              <a:rPr lang="it-IT" err="1">
                <a:cs typeface="Calibri"/>
              </a:rPr>
              <a:t>Then</a:t>
            </a:r>
            <a:r>
              <a:rPr lang="it-IT">
                <a:cs typeface="Calibri"/>
              </a:rPr>
              <a:t> export </a:t>
            </a:r>
            <a:r>
              <a:rPr lang="it-IT" err="1">
                <a:cs typeface="Calibri"/>
              </a:rPr>
              <a:t>it</a:t>
            </a:r>
            <a:r>
              <a:rPr lang="it-IT">
                <a:cs typeface="Calibri"/>
              </a:rPr>
              <a:t> to </a:t>
            </a:r>
            <a:r>
              <a:rPr lang="it-IT" err="1">
                <a:cs typeface="Calibri"/>
              </a:rPr>
              <a:t>csv</a:t>
            </a:r>
            <a:r>
              <a:rPr lang="it-IT">
                <a:cs typeface="Calibri"/>
              </a:rPr>
              <a:t> file </a:t>
            </a:r>
            <a:r>
              <a:rPr lang="it-IT" err="1">
                <a:cs typeface="Calibri"/>
              </a:rPr>
              <a:t>that</a:t>
            </a:r>
            <a:r>
              <a:rPr lang="it-IT">
                <a:cs typeface="Calibri"/>
              </a:rPr>
              <a:t> </a:t>
            </a:r>
            <a:r>
              <a:rPr lang="it-IT" err="1">
                <a:cs typeface="Calibri"/>
              </a:rPr>
              <a:t>is</a:t>
            </a:r>
            <a:r>
              <a:rPr lang="it-IT">
                <a:cs typeface="Calibri"/>
              </a:rPr>
              <a:t> </a:t>
            </a:r>
            <a:r>
              <a:rPr lang="it-IT" err="1">
                <a:cs typeface="Calibri"/>
              </a:rPr>
              <a:t>used</a:t>
            </a:r>
            <a:r>
              <a:rPr lang="it-IT">
                <a:cs typeface="Calibri"/>
              </a:rPr>
              <a:t> by MPC in </a:t>
            </a:r>
            <a:r>
              <a:rPr lang="it-IT" err="1">
                <a:cs typeface="Calibri"/>
              </a:rPr>
              <a:t>matlab</a:t>
            </a:r>
            <a:endParaRPr lang="it-IT"/>
          </a:p>
          <a:p>
            <a:endParaRPr lang="it-IT">
              <a:cs typeface="Calibri"/>
            </a:endParaRPr>
          </a:p>
          <a:p>
            <a:r>
              <a:rPr lang="it-IT">
                <a:cs typeface="Calibri"/>
              </a:rPr>
              <a:t>The heading and velocities results are then saved and send by ROS to the Gazebo Simulation which moves the CAD model on the path.</a:t>
            </a:r>
          </a:p>
          <a:p>
            <a:endParaRPr lang="it-IT">
              <a:cs typeface="Calibri"/>
            </a:endParaRPr>
          </a:p>
          <a:p>
            <a:endParaRPr lang="it-IT">
              <a:cs typeface="Calibri"/>
            </a:endParaRPr>
          </a:p>
        </p:txBody>
      </p:sp>
      <p:sp>
        <p:nvSpPr>
          <p:cNvPr id="4" name="Segnaposto numero diapositiva 3"/>
          <p:cNvSpPr>
            <a:spLocks noGrp="1"/>
          </p:cNvSpPr>
          <p:nvPr>
            <p:ph type="sldNum" sz="quarter" idx="5"/>
          </p:nvPr>
        </p:nvSpPr>
        <p:spPr/>
        <p:txBody>
          <a:bodyPr/>
          <a:lstStyle/>
          <a:p>
            <a:fld id="{454EAEE6-DF9A-C543-B4FC-65215B014779}" type="slidenum">
              <a:rPr lang="it-IT" smtClean="0"/>
              <a:t>18</a:t>
            </a:fld>
            <a:endParaRPr lang="it-IT"/>
          </a:p>
        </p:txBody>
      </p:sp>
    </p:spTree>
    <p:extLst>
      <p:ext uri="{BB962C8B-B14F-4D97-AF65-F5344CB8AC3E}">
        <p14:creationId xmlns:p14="http://schemas.microsoft.com/office/powerpoint/2010/main" val="3793331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solidFill>
                  <a:schemeClr val="bg1"/>
                </a:solidFill>
              </a:rPr>
              <a:t>In conclusion, we can say that the</a:t>
            </a:r>
            <a:r>
              <a:rPr lang="en-US" sz="1200" dirty="0">
                <a:solidFill>
                  <a:schemeClr val="bg1"/>
                </a:solidFill>
              </a:rPr>
              <a:t> result of our project is a proof of concept of a MPC controller.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bg1"/>
                </a:solidFill>
              </a:rPr>
              <a:t>Improve execution time by porting the project from </a:t>
            </a:r>
            <a:r>
              <a:rPr lang="en-US" sz="1200" dirty="0" err="1">
                <a:solidFill>
                  <a:schemeClr val="bg1"/>
                </a:solidFill>
              </a:rPr>
              <a:t>matlab</a:t>
            </a:r>
            <a:r>
              <a:rPr lang="en-US" sz="1200" dirty="0">
                <a:solidFill>
                  <a:schemeClr val="bg1"/>
                </a:solidFill>
              </a:rPr>
              <a:t> to C++</a:t>
            </a:r>
            <a:r>
              <a:rPr lang="en-US" sz="1200">
                <a:solidFill>
                  <a:schemeClr val="bg1"/>
                </a:solidFill>
              </a:rPr>
              <a:t> and using a more time optimized non-linear solver - such as </a:t>
            </a:r>
            <a:r>
              <a:rPr lang="en-US" sz="1200" err="1">
                <a:solidFill>
                  <a:schemeClr val="bg1"/>
                </a:solidFill>
              </a:rPr>
              <a:t>CasADi</a:t>
            </a:r>
            <a:r>
              <a:rPr lang="en-US" sz="1200">
                <a:solidFill>
                  <a:schemeClr val="bg1"/>
                </a:solidFill>
              </a:rPr>
              <a:t> </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 In our simulation we are using a one assembly model that acts as a point in the space, to which we apply velocity in order to move in the space. In a future implementation we could add a complex model and apply physics to the steering, to do so we can use a differential drive in our </a:t>
            </a:r>
            <a:r>
              <a:rPr lang="en-US" sz="1200">
                <a:solidFill>
                  <a:schemeClr val="bg1"/>
                </a:solidFill>
              </a:rPr>
              <a:t>model</a:t>
            </a:r>
            <a:r>
              <a:rPr lang="en-US" sz="1200" dirty="0">
                <a:solidFill>
                  <a:schemeClr val="bg1"/>
                </a:solidFill>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solidFill>
                  <a:schemeClr val="bg1"/>
                </a:solidFill>
              </a:rPr>
              <a:t>Finally, we</a:t>
            </a:r>
            <a:r>
              <a:rPr lang="en-US" sz="1200" dirty="0">
                <a:solidFill>
                  <a:schemeClr val="bg1"/>
                </a:solidFill>
              </a:rPr>
              <a:t> could use actual measurement from a real sensor that could be also used to perform collision avoidance when we have obstacles in our route.</a:t>
            </a:r>
          </a:p>
        </p:txBody>
      </p:sp>
      <p:sp>
        <p:nvSpPr>
          <p:cNvPr id="4" name="Slide Number Placeholder 3"/>
          <p:cNvSpPr>
            <a:spLocks noGrp="1"/>
          </p:cNvSpPr>
          <p:nvPr>
            <p:ph type="sldNum" sz="quarter" idx="5"/>
          </p:nvPr>
        </p:nvSpPr>
        <p:spPr/>
        <p:txBody>
          <a:bodyPr/>
          <a:lstStyle/>
          <a:p>
            <a:fld id="{454EAEE6-DF9A-C543-B4FC-65215B014779}" type="slidenum">
              <a:rPr lang="it-IT" smtClean="0"/>
              <a:t>19</a:t>
            </a:fld>
            <a:endParaRPr lang="it-IT"/>
          </a:p>
        </p:txBody>
      </p:sp>
    </p:spTree>
    <p:extLst>
      <p:ext uri="{BB962C8B-B14F-4D97-AF65-F5344CB8AC3E}">
        <p14:creationId xmlns:p14="http://schemas.microsoft.com/office/powerpoint/2010/main" val="3603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Three major components of autonomous driving are localization (where am I), perception (what is around me), and control (how to drive around). We can plan a </a:t>
            </a:r>
            <a:r>
              <a:rPr lang="en-CA" sz="1200" b="1" i="0" kern="1200" dirty="0">
                <a:solidFill>
                  <a:schemeClr val="tx1"/>
                </a:solidFill>
                <a:effectLst/>
                <a:latin typeface="+mn-lt"/>
                <a:ea typeface="+mn-ea"/>
                <a:cs typeface="+mn-cs"/>
              </a:rPr>
              <a:t>trajectory </a:t>
            </a:r>
            <a:r>
              <a:rPr lang="en-CA" sz="1200" b="0" i="0" kern="1200" dirty="0">
                <a:solidFill>
                  <a:schemeClr val="tx1"/>
                </a:solidFill>
                <a:effectLst/>
                <a:latin typeface="+mn-lt"/>
                <a:ea typeface="+mn-ea"/>
                <a:cs typeface="+mn-cs"/>
              </a:rPr>
              <a:t>for an autonomous car to follow. Then, we discuss the </a:t>
            </a:r>
            <a:r>
              <a:rPr lang="en-CA" sz="1200" b="1" i="0" kern="1200" dirty="0">
                <a:solidFill>
                  <a:schemeClr val="tx1"/>
                </a:solidFill>
                <a:effectLst/>
                <a:latin typeface="+mn-lt"/>
                <a:ea typeface="+mn-ea"/>
                <a:cs typeface="+mn-cs"/>
              </a:rPr>
              <a:t>control</a:t>
            </a:r>
            <a:r>
              <a:rPr lang="en-CA" sz="1200" b="0" i="0" kern="1200" dirty="0">
                <a:solidFill>
                  <a:schemeClr val="tx1"/>
                </a:solidFill>
                <a:effectLst/>
                <a:latin typeface="+mn-lt"/>
                <a:ea typeface="+mn-ea"/>
                <a:cs typeface="+mn-cs"/>
              </a:rPr>
              <a:t> of the vehicle’s acceleration, brake, and steering with </a:t>
            </a:r>
            <a:r>
              <a:rPr lang="en-CA" sz="1200" b="1" i="0" kern="1200" dirty="0">
                <a:solidFill>
                  <a:schemeClr val="tx1"/>
                </a:solidFill>
                <a:effectLst/>
                <a:latin typeface="+mn-lt"/>
                <a:ea typeface="+mn-ea"/>
                <a:cs typeface="+mn-cs"/>
              </a:rPr>
              <a:t>Model Predictive Control (MPC)</a:t>
            </a:r>
            <a:r>
              <a:rPr lang="en-CA" sz="1200" b="0" i="0" kern="1200" dirty="0">
                <a:solidFill>
                  <a:schemeClr val="tx1"/>
                </a:solidFill>
                <a:effectLst/>
                <a:latin typeface="+mn-lt"/>
                <a:ea typeface="+mn-ea"/>
                <a:cs typeface="+mn-cs"/>
              </a:rPr>
              <a:t> using a </a:t>
            </a:r>
            <a:r>
              <a:rPr lang="en-CA" sz="1200" b="1" i="0" kern="1200" dirty="0">
                <a:solidFill>
                  <a:schemeClr val="tx1"/>
                </a:solidFill>
                <a:effectLst/>
                <a:latin typeface="+mn-lt"/>
                <a:ea typeface="+mn-ea"/>
                <a:cs typeface="+mn-cs"/>
              </a:rPr>
              <a:t>kinematic bicycle model</a:t>
            </a:r>
            <a:r>
              <a:rPr lang="en-CA"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purpose is not only following a target trajectory as close as possible but also as smooth as </a:t>
            </a:r>
            <a:r>
              <a:rPr lang="en-CA" sz="1200" b="0" i="0" kern="1200" noProof="0" dirty="0">
                <a:solidFill>
                  <a:schemeClr val="tx1"/>
                </a:solidFill>
                <a:effectLst/>
                <a:latin typeface="+mn-lt"/>
                <a:ea typeface="+mn-ea"/>
                <a:cs typeface="+mn-cs"/>
              </a:rPr>
              <a:t>possible</a:t>
            </a:r>
            <a:r>
              <a:rPr lang="en-CA" sz="1200" b="0" i="0" kern="1200" dirty="0">
                <a:solidFill>
                  <a:schemeClr val="tx1"/>
                </a:solidFill>
                <a:effectLst/>
                <a:latin typeface="+mn-lt"/>
                <a:ea typeface="+mn-ea"/>
                <a:cs typeface="+mn-cs"/>
              </a:rPr>
              <a:t> to avoid motion sickness or frequent braking. The model simulation is done in </a:t>
            </a:r>
            <a:r>
              <a:rPr lang="en-CA" sz="1200" b="0" i="0" kern="1200" dirty="0" err="1">
                <a:solidFill>
                  <a:schemeClr val="tx1"/>
                </a:solidFill>
                <a:effectLst/>
                <a:latin typeface="+mn-lt"/>
                <a:ea typeface="+mn-ea"/>
                <a:cs typeface="+mn-cs"/>
              </a:rPr>
              <a:t>Matlab</a:t>
            </a:r>
            <a:r>
              <a:rPr lang="en-CA" sz="1200" b="0" i="0" kern="1200" dirty="0">
                <a:solidFill>
                  <a:schemeClr val="tx1"/>
                </a:solidFill>
                <a:effectLst/>
                <a:latin typeface="+mn-lt"/>
                <a:ea typeface="+mn-ea"/>
                <a:cs typeface="+mn-cs"/>
              </a:rPr>
              <a:t>. Afterwards the simulation results get imported into Gazebo to visualize the car on the track using a previously made CAD model.</a:t>
            </a:r>
          </a:p>
          <a:p>
            <a:endParaRPr lang="en-CA" dirty="0"/>
          </a:p>
        </p:txBody>
      </p:sp>
      <p:sp>
        <p:nvSpPr>
          <p:cNvPr id="4" name="Segnaposto numero diapositiva 3"/>
          <p:cNvSpPr>
            <a:spLocks noGrp="1"/>
          </p:cNvSpPr>
          <p:nvPr>
            <p:ph type="sldNum" sz="quarter" idx="5"/>
          </p:nvPr>
        </p:nvSpPr>
        <p:spPr/>
        <p:txBody>
          <a:bodyPr/>
          <a:lstStyle/>
          <a:p>
            <a:fld id="{454EAEE6-DF9A-C543-B4FC-65215B014779}" type="slidenum">
              <a:rPr lang="it-IT" smtClean="0"/>
              <a:t>2</a:t>
            </a:fld>
            <a:endParaRPr lang="it-IT"/>
          </a:p>
        </p:txBody>
      </p:sp>
    </p:spTree>
    <p:extLst>
      <p:ext uri="{BB962C8B-B14F-4D97-AF65-F5344CB8AC3E}">
        <p14:creationId xmlns:p14="http://schemas.microsoft.com/office/powerpoint/2010/main" val="825057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454EAEE6-DF9A-C543-B4FC-65215B014779}" type="slidenum">
              <a:rPr lang="it-IT" smtClean="0"/>
              <a:t>20</a:t>
            </a:fld>
            <a:endParaRPr lang="it-IT"/>
          </a:p>
        </p:txBody>
      </p:sp>
    </p:spTree>
    <p:extLst>
      <p:ext uri="{BB962C8B-B14F-4D97-AF65-F5344CB8AC3E}">
        <p14:creationId xmlns:p14="http://schemas.microsoft.com/office/powerpoint/2010/main" val="80902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dirty="0">
                <a:solidFill>
                  <a:schemeClr val="tx1"/>
                </a:solidFill>
                <a:latin typeface="+mn-lt"/>
              </a:rPr>
              <a:t>Our goal is then to estimate the best driving experience and that would mean reach the best smoothness, safety and efficiency as possible while keeping physical limits. </a:t>
            </a:r>
            <a:r>
              <a:rPr lang="it-IT"/>
              <a:t>MPC </a:t>
            </a:r>
            <a:r>
              <a:rPr lang="it-IT" err="1"/>
              <a:t>is</a:t>
            </a:r>
            <a:r>
              <a:rPr lang="it-IT"/>
              <a:t> a </a:t>
            </a:r>
            <a:r>
              <a:rPr lang="it-IT" err="1"/>
              <a:t>proce</a:t>
            </a:r>
            <a:r>
              <a:rPr lang="it-IT" err="1">
                <a:effectLst/>
              </a:rPr>
              <a:t>s</a:t>
            </a:r>
            <a:r>
              <a:rPr lang="it-IT" err="1"/>
              <a:t>s</a:t>
            </a:r>
            <a:r>
              <a:rPr lang="it-IT"/>
              <a:t> to </a:t>
            </a:r>
            <a:r>
              <a:rPr lang="it-IT" err="1"/>
              <a:t>minimize</a:t>
            </a:r>
            <a:r>
              <a:rPr lang="it-IT"/>
              <a:t> </a:t>
            </a:r>
            <a:r>
              <a:rPr lang="it-IT" err="1"/>
              <a:t>costs</a:t>
            </a:r>
            <a:r>
              <a:rPr lang="it-IT"/>
              <a:t> </a:t>
            </a:r>
            <a:r>
              <a:rPr lang="it-IT" err="1"/>
              <a:t>while</a:t>
            </a:r>
            <a:r>
              <a:rPr lang="it-IT"/>
              <a:t> </a:t>
            </a:r>
            <a:r>
              <a:rPr lang="it-IT" err="1"/>
              <a:t>satisfying</a:t>
            </a:r>
            <a:r>
              <a:rPr lang="it-IT"/>
              <a:t> a set of </a:t>
            </a:r>
            <a:r>
              <a:rPr lang="it-IT" err="1"/>
              <a:t>constraints</a:t>
            </a:r>
            <a:r>
              <a:rPr lang="it-IT"/>
              <a:t>. </a:t>
            </a:r>
            <a:r>
              <a:rPr lang="en-CA" dirty="0">
                <a:solidFill>
                  <a:schemeClr val="tx1"/>
                </a:solidFill>
                <a:latin typeface="+mn-lt"/>
              </a:rPr>
              <a:t>An MPC works by using sensors </a:t>
            </a:r>
            <a:r>
              <a:rPr lang="en-CA" dirty="0"/>
              <a:t>to</a:t>
            </a:r>
            <a:r>
              <a:rPr lang="en-CA" dirty="0">
                <a:solidFill>
                  <a:schemeClr val="tx1"/>
                </a:solidFill>
                <a:latin typeface="+mn-lt"/>
              </a:rPr>
              <a:t> get the current state (speed</a:t>
            </a:r>
            <a:r>
              <a:rPr lang="en-CA" dirty="0"/>
              <a:t>,</a:t>
            </a:r>
            <a:r>
              <a:rPr lang="en-CA" dirty="0">
                <a:solidFill>
                  <a:schemeClr val="tx1"/>
                </a:solidFill>
                <a:latin typeface="+mn-lt"/>
              </a:rPr>
              <a:t> heading, position)</a:t>
            </a:r>
            <a:r>
              <a:rPr lang="en-CA" dirty="0"/>
              <a:t> of vehicle</a:t>
            </a:r>
            <a:r>
              <a:rPr lang="en-CA" dirty="0">
                <a:solidFill>
                  <a:schemeClr val="tx1"/>
                </a:solidFill>
                <a:latin typeface="+mn-lt"/>
              </a:rPr>
              <a:t>, </a:t>
            </a:r>
            <a:r>
              <a:rPr lang="en-CA" dirty="0"/>
              <a:t>we predict</a:t>
            </a:r>
            <a:r>
              <a:rPr lang="en-CA" dirty="0">
                <a:solidFill>
                  <a:schemeClr val="tx1"/>
                </a:solidFill>
                <a:latin typeface="+mn-lt"/>
              </a:rPr>
              <a:t> and optimize control over time horizon</a:t>
            </a:r>
            <a:r>
              <a:rPr lang="en-CA" dirty="0"/>
              <a:t> and apply controls from first prediction</a:t>
            </a:r>
            <a:r>
              <a:rPr lang="en-CA" dirty="0">
                <a:solidFill>
                  <a:schemeClr val="tx1"/>
                </a:solidFill>
                <a:latin typeface="+mn-lt"/>
              </a:rPr>
              <a: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endParaRPr lang="en-CA" dirty="0">
              <a:solidFill>
                <a:srgbClr val="292929"/>
              </a:solidFill>
              <a:latin typeface="charter"/>
            </a:endParaRPr>
          </a:p>
        </p:txBody>
      </p:sp>
      <p:sp>
        <p:nvSpPr>
          <p:cNvPr id="4" name="Slide Number Placeholder 3"/>
          <p:cNvSpPr>
            <a:spLocks noGrp="1"/>
          </p:cNvSpPr>
          <p:nvPr>
            <p:ph type="sldNum" sz="quarter" idx="5"/>
          </p:nvPr>
        </p:nvSpPr>
        <p:spPr/>
        <p:txBody>
          <a:bodyPr/>
          <a:lstStyle/>
          <a:p>
            <a:fld id="{454EAEE6-DF9A-C543-B4FC-65215B014779}" type="slidenum">
              <a:rPr lang="it-IT" smtClean="0"/>
              <a:t>3</a:t>
            </a:fld>
            <a:endParaRPr lang="it-IT"/>
          </a:p>
        </p:txBody>
      </p:sp>
    </p:spTree>
    <p:extLst>
      <p:ext uri="{BB962C8B-B14F-4D97-AF65-F5344CB8AC3E}">
        <p14:creationId xmlns:p14="http://schemas.microsoft.com/office/powerpoint/2010/main" val="1238459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setup the optimization control problem for an autonomous car we first need to define our pipeline. We will follow 4 steps.</a:t>
            </a:r>
          </a:p>
          <a:p>
            <a:endParaRPr lang="en-US" dirty="0"/>
          </a:p>
          <a:p>
            <a:pPr>
              <a:defRPr/>
            </a:pPr>
            <a:r>
              <a:rPr lang="en-US" dirty="0"/>
              <a:t>1. Firstly, we have to define our car model or state and that would men define how the car moves in the space and defines its position and orientation.</a:t>
            </a:r>
            <a:r>
              <a:rPr lang="en-US"/>
              <a:t>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Tx/>
              <a:buNone/>
            </a:pPr>
            <a:r>
              <a:rPr lang="en-US" dirty="0"/>
              <a:t>2. The second step will be “Path creation” that in our case is done clipping the track from </a:t>
            </a:r>
            <a:r>
              <a:rPr lang="en-US" dirty="0" err="1"/>
              <a:t>QgroundControl</a:t>
            </a:r>
            <a:r>
              <a:rPr lang="en-US" dirty="0"/>
              <a:t> (a tool for plan autonomous task for drones) and exported to </a:t>
            </a:r>
            <a:r>
              <a:rPr lang="en-US" dirty="0" err="1"/>
              <a:t>Matlab</a:t>
            </a:r>
            <a:r>
              <a:rPr lang="en-US" dirty="0"/>
              <a:t> for the control process.</a:t>
            </a:r>
            <a:endParaRPr lang="en-US">
              <a:cs typeface="Calibri"/>
            </a:endParaRPr>
          </a:p>
          <a:p>
            <a:pPr marL="0" indent="0">
              <a:buFontTx/>
              <a:buNone/>
            </a:pPr>
            <a:endParaRPr lang="en-US" dirty="0"/>
          </a:p>
          <a:p>
            <a:r>
              <a:rPr lang="en-US" dirty="0"/>
              <a:t>3. In </a:t>
            </a:r>
            <a:r>
              <a:rPr lang="en-US" dirty="0" err="1"/>
              <a:t>matlab</a:t>
            </a:r>
            <a:r>
              <a:rPr lang="en-US" dirty="0"/>
              <a:t> we process the track to follow the planned path with MPC</a:t>
            </a:r>
            <a:r>
              <a:rPr lang="en-US"/>
              <a:t>.</a:t>
            </a:r>
            <a:endParaRPr lang="en-US">
              <a:cs typeface="Calibri"/>
            </a:endParaRPr>
          </a:p>
          <a:p>
            <a:pPr marL="0" indent="0">
              <a:buFontTx/>
              <a:buNone/>
            </a:pPr>
            <a:endParaRPr lang="en-US" dirty="0"/>
          </a:p>
          <a:p>
            <a:pPr marL="0" indent="0">
              <a:buFontTx/>
              <a:buNone/>
            </a:pPr>
            <a:r>
              <a:rPr lang="en-US" dirty="0"/>
              <a:t>4. And finally we export the created track in Gazebo for a visualization in the simulated world.</a:t>
            </a:r>
            <a:endParaRPr lang="en-US">
              <a:cs typeface="Calibri"/>
            </a:endParaRPr>
          </a:p>
          <a:p>
            <a:pPr marL="0" indent="0">
              <a:buFontTx/>
              <a:buNone/>
            </a:pPr>
            <a:endParaRPr lang="en-US" dirty="0"/>
          </a:p>
          <a:p>
            <a:pPr marL="0" indent="0">
              <a:buFontTx/>
              <a:buNone/>
            </a:pPr>
            <a:endParaRPr lang="en-US" dirty="0"/>
          </a:p>
          <a:p>
            <a:pPr marL="0" indent="0">
              <a:buFontTx/>
              <a:buNone/>
            </a:pPr>
            <a:endParaRPr lang="en-US" dirty="0"/>
          </a:p>
          <a:p>
            <a:pPr marL="0" indent="0">
              <a:buFontTx/>
              <a:buNone/>
            </a:pPr>
            <a:endParaRPr lang="en-US" dirty="0"/>
          </a:p>
          <a:p>
            <a:pPr marL="0" indent="0">
              <a:buFontTx/>
              <a:buNone/>
            </a:pPr>
            <a:endParaRPr lang="en-US" dirty="0"/>
          </a:p>
          <a:p>
            <a:pPr marL="0" indent="0">
              <a:buFontTx/>
              <a:buNone/>
            </a:pPr>
            <a:endParaRPr lang="en-US" dirty="0"/>
          </a:p>
          <a:p>
            <a:pPr marL="0" indent="0">
              <a:buFontTx/>
              <a:buNone/>
            </a:pPr>
            <a:endParaRPr lang="en-US" dirty="0"/>
          </a:p>
          <a:p>
            <a:pPr marL="0" indent="0">
              <a:buFontTx/>
              <a:buNone/>
            </a:pPr>
            <a:endParaRPr lang="en-US" dirty="0"/>
          </a:p>
          <a:p>
            <a:pPr marL="628650" lvl="1" indent="-171450">
              <a:buFontTx/>
              <a:buChar char="-"/>
            </a:pPr>
            <a:r>
              <a:rPr lang="en-US" strike="sngStrike" dirty="0"/>
              <a:t>Path planning (Full track)</a:t>
            </a:r>
            <a:endParaRPr lang="en-US" strike="sngStrike">
              <a:cs typeface="Calibri"/>
            </a:endParaRPr>
          </a:p>
          <a:p>
            <a:pPr marL="628650" lvl="1" indent="-171450">
              <a:buFontTx/>
              <a:buChar char="-"/>
            </a:pPr>
            <a:r>
              <a:rPr lang="en-US" dirty="0"/>
              <a:t>Follow the planned path with MPC</a:t>
            </a:r>
            <a:endParaRPr lang="en-US">
              <a:cs typeface="Calibri"/>
            </a:endParaRPr>
          </a:p>
          <a:p>
            <a:pPr marL="1085850" lvl="2" indent="-171450">
              <a:buFontTx/>
              <a:buChar char="-"/>
            </a:pPr>
            <a:r>
              <a:rPr lang="en-US" dirty="0"/>
              <a:t>Create subset of path -&gt; </a:t>
            </a:r>
            <a:r>
              <a:rPr lang="en-US" dirty="0" err="1"/>
              <a:t>polyfit</a:t>
            </a:r>
            <a:endParaRPr lang="en-US" dirty="0"/>
          </a:p>
          <a:p>
            <a:pPr marL="1085850" lvl="2" indent="-171450">
              <a:buFontTx/>
              <a:buChar char="-"/>
            </a:pPr>
            <a:r>
              <a:rPr lang="en-US" dirty="0"/>
              <a:t>Follow the subset as close as possible</a:t>
            </a:r>
            <a:endParaRPr lang="en-US">
              <a:cs typeface="Calibri"/>
            </a:endParaRPr>
          </a:p>
          <a:p>
            <a:pPr marL="628650" lvl="1" indent="-171450">
              <a:buFontTx/>
              <a:buChar char="-"/>
            </a:pPr>
            <a:r>
              <a:rPr lang="en-US" dirty="0"/>
              <a:t>How to define the “goal” and how its updated as the car moves</a:t>
            </a:r>
            <a:endParaRPr lang="en-US">
              <a:cs typeface="Calibri"/>
            </a:endParaRPr>
          </a:p>
          <a:p>
            <a:pPr marL="628650" lvl="1" indent="-171450">
              <a:buFontTx/>
              <a:buChar char="-"/>
            </a:pPr>
            <a:endParaRPr lang="en-US" dirty="0"/>
          </a:p>
          <a:p>
            <a:pPr marL="0" indent="0">
              <a:buFontTx/>
              <a:buNone/>
            </a:pPr>
            <a:r>
              <a:rPr lang="en-US" dirty="0"/>
              <a:t>In following we describe both</a:t>
            </a:r>
            <a:endParaRPr lang="en-US">
              <a:cs typeface="Calibri"/>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454EAEE6-DF9A-C543-B4FC-65215B014779}" type="slidenum">
              <a:rPr lang="it-IT" smtClean="0"/>
              <a:t>4</a:t>
            </a:fld>
            <a:endParaRPr lang="it-IT"/>
          </a:p>
        </p:txBody>
      </p:sp>
    </p:spTree>
    <p:extLst>
      <p:ext uri="{BB962C8B-B14F-4D97-AF65-F5344CB8AC3E}">
        <p14:creationId xmlns:p14="http://schemas.microsoft.com/office/powerpoint/2010/main" val="622042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noProof="0"/>
              <a:t>To answer the question of where we are in space we define the state of the car. This is done by setting a global position and orientation of the vehicle, this would be similar to a GNSS location and a heading direction from a compass. The orientation will defines the direction of the velocity of the vehicle. Lastly to simplify the path planning problem we define a vehicle coordinate system to shift the problem to deal with relative distances and account for the orientation.</a:t>
            </a:r>
            <a:r>
              <a:rPr lang="en-CA"/>
              <a:t> </a:t>
            </a:r>
            <a:endParaRPr lang="en-US"/>
          </a:p>
          <a:p>
            <a:pPr marL="0" marR="0" lvl="0" indent="0" algn="l" defTabSz="914400">
              <a:lnSpc>
                <a:spcPct val="100000"/>
              </a:lnSpc>
              <a:spcBef>
                <a:spcPts val="0"/>
              </a:spcBef>
              <a:spcAft>
                <a:spcPts val="0"/>
              </a:spcAft>
              <a:buClrTx/>
              <a:buSzTx/>
              <a:buFontTx/>
              <a:buNone/>
              <a:tabLst/>
              <a:defRPr/>
            </a:pPr>
            <a:endParaRPr lang="en-CA" noProof="0">
              <a:cs typeface="Calibri"/>
            </a:endParaRPr>
          </a:p>
          <a:p>
            <a:pPr>
              <a:defRPr/>
            </a:pPr>
            <a:endParaRPr lang="en-CA">
              <a:cs typeface="Calibri"/>
            </a:endParaRPr>
          </a:p>
        </p:txBody>
      </p:sp>
      <p:sp>
        <p:nvSpPr>
          <p:cNvPr id="4" name="Slide Number Placeholder 3"/>
          <p:cNvSpPr>
            <a:spLocks noGrp="1"/>
          </p:cNvSpPr>
          <p:nvPr>
            <p:ph type="sldNum" sz="quarter" idx="5"/>
          </p:nvPr>
        </p:nvSpPr>
        <p:spPr/>
        <p:txBody>
          <a:bodyPr/>
          <a:lstStyle/>
          <a:p>
            <a:fld id="{454EAEE6-DF9A-C543-B4FC-65215B014779}" type="slidenum">
              <a:rPr lang="it-IT" smtClean="0"/>
              <a:t>5</a:t>
            </a:fld>
            <a:endParaRPr lang="it-IT"/>
          </a:p>
        </p:txBody>
      </p:sp>
    </p:spTree>
    <p:extLst>
      <p:ext uri="{BB962C8B-B14F-4D97-AF65-F5344CB8AC3E}">
        <p14:creationId xmlns:p14="http://schemas.microsoft.com/office/powerpoint/2010/main" val="331282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noProof="0">
                <a:solidFill>
                  <a:schemeClr val="tx1"/>
                </a:solidFill>
                <a:effectLst/>
                <a:latin typeface="+mn-lt"/>
                <a:ea typeface="+mn-ea"/>
                <a:cs typeface="+mn-cs"/>
              </a:rPr>
              <a:t>Next we need a way to represent the vehicle motion, here we use the </a:t>
            </a:r>
            <a:r>
              <a:rPr lang="en-CA" sz="1200" b="0" i="0" u="none" strike="noStrike" kern="1200" noProof="0">
                <a:solidFill>
                  <a:schemeClr val="tx1"/>
                </a:solidFill>
                <a:effectLst/>
                <a:latin typeface="+mn-lt"/>
                <a:ea typeface="+mn-ea"/>
                <a:cs typeface="+mn-cs"/>
                <a:hlinkClick r:id="rId3"/>
              </a:rPr>
              <a:t>kinematic bicycle model</a:t>
            </a:r>
            <a:r>
              <a:rPr lang="en-CA" sz="1200" b="0" i="0" kern="1200" noProof="0">
                <a:solidFill>
                  <a:schemeClr val="tx1"/>
                </a:solidFill>
                <a:effectLst/>
                <a:latin typeface="+mn-lt"/>
                <a:ea typeface="+mn-ea"/>
                <a:cs typeface="+mn-cs"/>
              </a:rPr>
              <a:t> commonly used along with MPC for autonomous vehicles motion control. Such a model can be expressed as: Where </a:t>
            </a:r>
            <a:r>
              <a:rPr lang="en-CA" sz="1200" b="0" i="1" kern="1200" noProof="0">
                <a:solidFill>
                  <a:schemeClr val="tx1"/>
                </a:solidFill>
                <a:effectLst/>
                <a:latin typeface="+mn-lt"/>
                <a:ea typeface="+mn-ea"/>
                <a:cs typeface="+mn-cs"/>
              </a:rPr>
              <a:t>x</a:t>
            </a:r>
            <a:r>
              <a:rPr lang="en-CA" sz="1200" b="0" i="0" kern="1200" noProof="0">
                <a:solidFill>
                  <a:schemeClr val="tx1"/>
                </a:solidFill>
                <a:effectLst/>
                <a:latin typeface="+mn-lt"/>
                <a:ea typeface="+mn-ea"/>
                <a:cs typeface="+mn-cs"/>
              </a:rPr>
              <a:t> and </a:t>
            </a:r>
            <a:r>
              <a:rPr lang="en-CA" sz="1200" b="0" i="1" kern="1200" noProof="0">
                <a:solidFill>
                  <a:schemeClr val="tx1"/>
                </a:solidFill>
                <a:effectLst/>
                <a:latin typeface="+mn-lt"/>
                <a:ea typeface="+mn-ea"/>
                <a:cs typeface="+mn-cs"/>
              </a:rPr>
              <a:t>y</a:t>
            </a:r>
            <a:r>
              <a:rPr lang="en-CA" sz="1200" b="0" i="0" kern="1200" noProof="0">
                <a:solidFill>
                  <a:schemeClr val="tx1"/>
                </a:solidFill>
                <a:effectLst/>
                <a:latin typeface="+mn-lt"/>
                <a:ea typeface="+mn-ea"/>
                <a:cs typeface="+mn-cs"/>
              </a:rPr>
              <a:t> are the position of the vehicle in its local frame . </a:t>
            </a:r>
            <a:r>
              <a:rPr lang="en-CA" sz="1200" b="0" i="1" kern="1200" noProof="0">
                <a:solidFill>
                  <a:schemeClr val="tx1"/>
                </a:solidFill>
                <a:effectLst/>
                <a:latin typeface="+mn-lt"/>
                <a:ea typeface="+mn-ea"/>
                <a:cs typeface="+mn-cs"/>
              </a:rPr>
              <a:t>v</a:t>
            </a:r>
            <a:r>
              <a:rPr lang="en-CA" sz="1200" b="0" i="0" kern="1200" noProof="0">
                <a:solidFill>
                  <a:schemeClr val="tx1"/>
                </a:solidFill>
                <a:effectLst/>
                <a:latin typeface="+mn-lt"/>
                <a:ea typeface="+mn-ea"/>
                <a:cs typeface="+mn-cs"/>
              </a:rPr>
              <a:t> the speed of the vehicle, </a:t>
            </a:r>
            <a:r>
              <a:rPr lang="en-CA" sz="1200" b="0" i="1" kern="1200" noProof="0">
                <a:solidFill>
                  <a:schemeClr val="tx1"/>
                </a:solidFill>
                <a:effectLst/>
                <a:latin typeface="+mn-lt"/>
                <a:ea typeface="+mn-ea"/>
                <a:cs typeface="+mn-cs"/>
              </a:rPr>
              <a:t>psi</a:t>
            </a:r>
            <a:r>
              <a:rPr lang="en-CA" sz="1200" b="0" i="0" kern="1200" noProof="0">
                <a:solidFill>
                  <a:schemeClr val="tx1"/>
                </a:solidFill>
                <a:effectLst/>
                <a:latin typeface="+mn-lt"/>
                <a:ea typeface="+mn-ea"/>
                <a:cs typeface="+mn-cs"/>
              </a:rPr>
              <a:t> the orientation, </a:t>
            </a:r>
            <a:r>
              <a:rPr lang="en-CA" sz="1200" b="0" i="1" kern="1200" noProof="0" err="1">
                <a:solidFill>
                  <a:schemeClr val="tx1"/>
                </a:solidFill>
                <a:effectLst/>
                <a:latin typeface="+mn-lt"/>
                <a:ea typeface="+mn-ea"/>
                <a:cs typeface="+mn-cs"/>
              </a:rPr>
              <a:t>Lf</a:t>
            </a:r>
            <a:r>
              <a:rPr lang="en-CA" sz="1200" b="0" i="0" kern="1200" noProof="0">
                <a:solidFill>
                  <a:schemeClr val="tx1"/>
                </a:solidFill>
                <a:effectLst/>
                <a:latin typeface="+mn-lt"/>
                <a:ea typeface="+mn-ea"/>
                <a:cs typeface="+mn-cs"/>
              </a:rPr>
              <a:t> is the distance from the front wheel to the center of gravity of the vehicle, and </a:t>
            </a:r>
            <a:r>
              <a:rPr lang="en-CA" sz="1200" b="0" i="1" kern="1200" noProof="0">
                <a:solidFill>
                  <a:schemeClr val="tx1"/>
                </a:solidFill>
                <a:effectLst/>
                <a:latin typeface="+mn-lt"/>
                <a:ea typeface="+mn-ea"/>
                <a:cs typeface="+mn-cs"/>
              </a:rPr>
              <a:t>dt</a:t>
            </a:r>
            <a:r>
              <a:rPr lang="en-CA" sz="1200" b="0" i="0" kern="1200" noProof="0">
                <a:solidFill>
                  <a:schemeClr val="tx1"/>
                </a:solidFill>
                <a:effectLst/>
                <a:latin typeface="+mn-lt"/>
                <a:ea typeface="+mn-ea"/>
                <a:cs typeface="+mn-cs"/>
              </a:rPr>
              <a:t> is the sampling time of the control system. The two controlled variables are the steering angle </a:t>
            </a:r>
            <a:r>
              <a:rPr lang="en-CA" sz="1200" b="0" i="1" kern="1200" noProof="0">
                <a:solidFill>
                  <a:schemeClr val="tx1"/>
                </a:solidFill>
                <a:effectLst/>
                <a:latin typeface="+mn-lt"/>
                <a:ea typeface="+mn-ea"/>
                <a:cs typeface="+mn-cs"/>
              </a:rPr>
              <a:t>delta</a:t>
            </a:r>
            <a:r>
              <a:rPr lang="en-CA" sz="1200" b="0" i="0" kern="1200" noProof="0">
                <a:solidFill>
                  <a:schemeClr val="tx1"/>
                </a:solidFill>
                <a:effectLst/>
                <a:latin typeface="+mn-lt"/>
                <a:ea typeface="+mn-ea"/>
                <a:cs typeface="+mn-cs"/>
              </a:rPr>
              <a:t>, the acceleration </a:t>
            </a:r>
            <a:r>
              <a:rPr lang="en-CA" sz="1200" b="0" i="1" kern="1200" noProof="0">
                <a:solidFill>
                  <a:schemeClr val="tx1"/>
                </a:solidFill>
                <a:effectLst/>
                <a:latin typeface="+mn-lt"/>
                <a:ea typeface="+mn-ea"/>
                <a:cs typeface="+mn-cs"/>
              </a:rPr>
              <a:t>a. They will be the output from the MPC and will applied at the end of each timestep. </a:t>
            </a:r>
          </a:p>
          <a:p>
            <a:r>
              <a:rPr lang="en-CA" sz="1200" b="0" i="1" kern="1200" noProof="0">
                <a:solidFill>
                  <a:schemeClr val="tx1"/>
                </a:solidFill>
                <a:effectLst/>
                <a:latin typeface="+mn-lt"/>
                <a:ea typeface="+mn-ea"/>
                <a:cs typeface="+mn-cs"/>
              </a:rPr>
              <a:t>Answers the question of how to drive. </a:t>
            </a:r>
          </a:p>
        </p:txBody>
      </p:sp>
      <p:sp>
        <p:nvSpPr>
          <p:cNvPr id="4" name="Slide Number Placeholder 3"/>
          <p:cNvSpPr>
            <a:spLocks noGrp="1"/>
          </p:cNvSpPr>
          <p:nvPr>
            <p:ph type="sldNum" sz="quarter" idx="5"/>
          </p:nvPr>
        </p:nvSpPr>
        <p:spPr/>
        <p:txBody>
          <a:bodyPr/>
          <a:lstStyle/>
          <a:p>
            <a:fld id="{454EAEE6-DF9A-C543-B4FC-65215B014779}" type="slidenum">
              <a:rPr lang="it-IT" smtClean="0"/>
              <a:t>6</a:t>
            </a:fld>
            <a:endParaRPr lang="it-IT"/>
          </a:p>
        </p:txBody>
      </p:sp>
    </p:spTree>
    <p:extLst>
      <p:ext uri="{BB962C8B-B14F-4D97-AF65-F5344CB8AC3E}">
        <p14:creationId xmlns:p14="http://schemas.microsoft.com/office/powerpoint/2010/main" val="174004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noProof="0">
                <a:solidFill>
                  <a:schemeClr val="tx1"/>
                </a:solidFill>
                <a:effectLst/>
                <a:latin typeface="+mn-lt"/>
                <a:ea typeface="+mn-ea"/>
                <a:cs typeface="+mn-cs"/>
              </a:rPr>
              <a:t>Next we need a way to represent the vehicle motion, here we use the </a:t>
            </a:r>
            <a:r>
              <a:rPr lang="en-CA" sz="1200" b="0" i="0" u="none" strike="noStrike" kern="1200" noProof="0">
                <a:solidFill>
                  <a:schemeClr val="tx1"/>
                </a:solidFill>
                <a:effectLst/>
                <a:latin typeface="+mn-lt"/>
                <a:ea typeface="+mn-ea"/>
                <a:cs typeface="+mn-cs"/>
                <a:hlinkClick r:id="rId3"/>
              </a:rPr>
              <a:t>kinematic bicycle model</a:t>
            </a:r>
            <a:r>
              <a:rPr lang="en-CA" sz="1200" b="0" i="0" kern="1200" noProof="0">
                <a:solidFill>
                  <a:schemeClr val="tx1"/>
                </a:solidFill>
                <a:effectLst/>
                <a:latin typeface="+mn-lt"/>
                <a:ea typeface="+mn-ea"/>
                <a:cs typeface="+mn-cs"/>
              </a:rPr>
              <a:t> commonly used along with MPC for autonomous vehicles motion control. Such a model can be expressed as: Where </a:t>
            </a:r>
            <a:r>
              <a:rPr lang="en-CA" sz="1200" b="0" i="1" kern="1200" noProof="0">
                <a:solidFill>
                  <a:schemeClr val="tx1"/>
                </a:solidFill>
                <a:effectLst/>
                <a:latin typeface="+mn-lt"/>
                <a:ea typeface="+mn-ea"/>
                <a:cs typeface="+mn-cs"/>
              </a:rPr>
              <a:t>x</a:t>
            </a:r>
            <a:r>
              <a:rPr lang="en-CA" sz="1200" b="0" i="0" kern="1200" noProof="0">
                <a:solidFill>
                  <a:schemeClr val="tx1"/>
                </a:solidFill>
                <a:effectLst/>
                <a:latin typeface="+mn-lt"/>
                <a:ea typeface="+mn-ea"/>
                <a:cs typeface="+mn-cs"/>
              </a:rPr>
              <a:t> and </a:t>
            </a:r>
            <a:r>
              <a:rPr lang="en-CA" sz="1200" b="0" i="1" kern="1200" noProof="0">
                <a:solidFill>
                  <a:schemeClr val="tx1"/>
                </a:solidFill>
                <a:effectLst/>
                <a:latin typeface="+mn-lt"/>
                <a:ea typeface="+mn-ea"/>
                <a:cs typeface="+mn-cs"/>
              </a:rPr>
              <a:t>y</a:t>
            </a:r>
            <a:r>
              <a:rPr lang="en-CA" sz="1200" b="0" i="0" kern="1200" noProof="0">
                <a:solidFill>
                  <a:schemeClr val="tx1"/>
                </a:solidFill>
                <a:effectLst/>
                <a:latin typeface="+mn-lt"/>
                <a:ea typeface="+mn-ea"/>
                <a:cs typeface="+mn-cs"/>
              </a:rPr>
              <a:t> are the position of the vehicle in its local frame . </a:t>
            </a:r>
            <a:r>
              <a:rPr lang="en-CA" sz="1200" b="0" i="1" kern="1200" noProof="0">
                <a:solidFill>
                  <a:schemeClr val="tx1"/>
                </a:solidFill>
                <a:effectLst/>
                <a:latin typeface="+mn-lt"/>
                <a:ea typeface="+mn-ea"/>
                <a:cs typeface="+mn-cs"/>
              </a:rPr>
              <a:t>v</a:t>
            </a:r>
            <a:r>
              <a:rPr lang="en-CA" sz="1200" b="0" i="0" kern="1200" noProof="0">
                <a:solidFill>
                  <a:schemeClr val="tx1"/>
                </a:solidFill>
                <a:effectLst/>
                <a:latin typeface="+mn-lt"/>
                <a:ea typeface="+mn-ea"/>
                <a:cs typeface="+mn-cs"/>
              </a:rPr>
              <a:t> the speed of the vehicle, </a:t>
            </a:r>
            <a:r>
              <a:rPr lang="en-CA" sz="1200" b="0" i="1" kern="1200" noProof="0">
                <a:solidFill>
                  <a:schemeClr val="tx1"/>
                </a:solidFill>
                <a:effectLst/>
                <a:latin typeface="+mn-lt"/>
                <a:ea typeface="+mn-ea"/>
                <a:cs typeface="+mn-cs"/>
              </a:rPr>
              <a:t>psi</a:t>
            </a:r>
            <a:r>
              <a:rPr lang="en-CA" sz="1200" b="0" i="0" kern="1200" noProof="0">
                <a:solidFill>
                  <a:schemeClr val="tx1"/>
                </a:solidFill>
                <a:effectLst/>
                <a:latin typeface="+mn-lt"/>
                <a:ea typeface="+mn-ea"/>
                <a:cs typeface="+mn-cs"/>
              </a:rPr>
              <a:t> the orientation, </a:t>
            </a:r>
            <a:r>
              <a:rPr lang="en-CA" sz="1200" b="0" i="1" kern="1200" noProof="0" err="1">
                <a:solidFill>
                  <a:schemeClr val="tx1"/>
                </a:solidFill>
                <a:effectLst/>
                <a:latin typeface="+mn-lt"/>
                <a:ea typeface="+mn-ea"/>
                <a:cs typeface="+mn-cs"/>
              </a:rPr>
              <a:t>Lf</a:t>
            </a:r>
            <a:r>
              <a:rPr lang="en-CA" sz="1200" b="0" i="0" kern="1200" noProof="0">
                <a:solidFill>
                  <a:schemeClr val="tx1"/>
                </a:solidFill>
                <a:effectLst/>
                <a:latin typeface="+mn-lt"/>
                <a:ea typeface="+mn-ea"/>
                <a:cs typeface="+mn-cs"/>
              </a:rPr>
              <a:t> is the distance from the front wheel to the center of gravity of the vehicle, and </a:t>
            </a:r>
            <a:r>
              <a:rPr lang="en-CA" sz="1200" b="0" i="1" kern="1200" noProof="0">
                <a:solidFill>
                  <a:schemeClr val="tx1"/>
                </a:solidFill>
                <a:effectLst/>
                <a:latin typeface="+mn-lt"/>
                <a:ea typeface="+mn-ea"/>
                <a:cs typeface="+mn-cs"/>
              </a:rPr>
              <a:t>dt</a:t>
            </a:r>
            <a:r>
              <a:rPr lang="en-CA" sz="1200" b="0" i="0" kern="1200" noProof="0">
                <a:solidFill>
                  <a:schemeClr val="tx1"/>
                </a:solidFill>
                <a:effectLst/>
                <a:latin typeface="+mn-lt"/>
                <a:ea typeface="+mn-ea"/>
                <a:cs typeface="+mn-cs"/>
              </a:rPr>
              <a:t> is the sampling time of the control system. The two controlled variables are the steering angle </a:t>
            </a:r>
            <a:r>
              <a:rPr lang="en-CA" sz="1200" b="0" i="1" kern="1200" noProof="0">
                <a:solidFill>
                  <a:schemeClr val="tx1"/>
                </a:solidFill>
                <a:effectLst/>
                <a:latin typeface="+mn-lt"/>
                <a:ea typeface="+mn-ea"/>
                <a:cs typeface="+mn-cs"/>
              </a:rPr>
              <a:t>delta</a:t>
            </a:r>
            <a:r>
              <a:rPr lang="en-CA" sz="1200" b="0" i="0" kern="1200" noProof="0">
                <a:solidFill>
                  <a:schemeClr val="tx1"/>
                </a:solidFill>
                <a:effectLst/>
                <a:latin typeface="+mn-lt"/>
                <a:ea typeface="+mn-ea"/>
                <a:cs typeface="+mn-cs"/>
              </a:rPr>
              <a:t>, the acceleration </a:t>
            </a:r>
            <a:r>
              <a:rPr lang="en-CA" sz="1200" b="0" i="1" kern="1200" noProof="0">
                <a:solidFill>
                  <a:schemeClr val="tx1"/>
                </a:solidFill>
                <a:effectLst/>
                <a:latin typeface="+mn-lt"/>
                <a:ea typeface="+mn-ea"/>
                <a:cs typeface="+mn-cs"/>
              </a:rPr>
              <a:t>a. They will be the output from the MPC and will applied at the end of each timestep</a:t>
            </a:r>
          </a:p>
        </p:txBody>
      </p:sp>
      <p:sp>
        <p:nvSpPr>
          <p:cNvPr id="4" name="Slide Number Placeholder 3"/>
          <p:cNvSpPr>
            <a:spLocks noGrp="1"/>
          </p:cNvSpPr>
          <p:nvPr>
            <p:ph type="sldNum" sz="quarter" idx="5"/>
          </p:nvPr>
        </p:nvSpPr>
        <p:spPr/>
        <p:txBody>
          <a:bodyPr/>
          <a:lstStyle/>
          <a:p>
            <a:fld id="{454EAEE6-DF9A-C543-B4FC-65215B014779}" type="slidenum">
              <a:rPr lang="it-IT" smtClean="0"/>
              <a:t>7</a:t>
            </a:fld>
            <a:endParaRPr lang="it-IT"/>
          </a:p>
        </p:txBody>
      </p:sp>
    </p:spTree>
    <p:extLst>
      <p:ext uri="{BB962C8B-B14F-4D97-AF65-F5344CB8AC3E}">
        <p14:creationId xmlns:p14="http://schemas.microsoft.com/office/powerpoint/2010/main" val="720794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After “where am I” we </a:t>
            </a:r>
            <a:r>
              <a:rPr lang="en-CA" dirty="0" err="1"/>
              <a:t>we</a:t>
            </a:r>
            <a:r>
              <a:rPr lang="en-CA" dirty="0"/>
              <a:t> are going to answer the question “What’s around me?”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Horizon – 12 points at 10 </a:t>
            </a:r>
            <a:r>
              <a:rPr lang="en-CA" dirty="0" err="1"/>
              <a:t>ms</a:t>
            </a:r>
            <a:r>
              <a:rPr lang="en-CA" dirty="0"/>
              <a:t>, 120 milliseconds ahead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Waypoint polynomial fit – 5 points each 40cm -&gt; 2 meter ahead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sng" kern="1200" noProof="0" dirty="0">
                <a:solidFill>
                  <a:schemeClr val="tx1"/>
                </a:solidFill>
                <a:effectLst/>
                <a:latin typeface="+mn-lt"/>
                <a:ea typeface="+mn-ea"/>
                <a:cs typeface="+mn-cs"/>
              </a:rPr>
              <a:t>Heading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sng" kern="1200" noProof="0" dirty="0">
              <a:solidFill>
                <a:schemeClr val="tx1"/>
              </a:solidFill>
              <a:effectLst/>
              <a:latin typeface="+mn-lt"/>
              <a:ea typeface="+mn-ea"/>
              <a:cs typeface="+mn-cs"/>
            </a:endParaRPr>
          </a:p>
          <a:p>
            <a:r>
              <a:rPr lang="en-US" sz="1200" b="0" i="0" u="sng" kern="1200" noProof="0" dirty="0">
                <a:solidFill>
                  <a:schemeClr val="tx1"/>
                </a:solidFill>
                <a:effectLst/>
                <a:latin typeface="+mn-lt"/>
                <a:ea typeface="+mn-ea"/>
                <a:cs typeface="+mn-cs"/>
              </a:rPr>
              <a:t>https://github.com/mithi/mpc</a:t>
            </a:r>
          </a:p>
          <a:p>
            <a:endParaRPr lang="en-US" sz="1200" b="0" i="0" u="sng" kern="1200" noProof="0" dirty="0">
              <a:solidFill>
                <a:schemeClr val="tx1"/>
              </a:solidFill>
              <a:effectLst/>
              <a:latin typeface="+mn-lt"/>
              <a:ea typeface="+mn-ea"/>
              <a:cs typeface="+mn-cs"/>
            </a:endParaRPr>
          </a:p>
          <a:p>
            <a:r>
              <a:rPr lang="en-US" sz="1200" b="1" i="0" u="sng" kern="1200" noProof="0" dirty="0">
                <a:solidFill>
                  <a:schemeClr val="tx1"/>
                </a:solidFill>
                <a:effectLst/>
                <a:latin typeface="+mn-lt"/>
                <a:ea typeface="+mn-ea"/>
                <a:cs typeface="+mn-cs"/>
              </a:rPr>
              <a:t>Timestep Length and Frequency</a:t>
            </a:r>
          </a:p>
          <a:p>
            <a:r>
              <a:rPr lang="en-US" sz="1200" b="0" i="0" kern="1200" noProof="0" dirty="0">
                <a:solidFill>
                  <a:schemeClr val="tx1"/>
                </a:solidFill>
                <a:effectLst/>
                <a:latin typeface="+mn-lt"/>
                <a:ea typeface="+mn-ea"/>
                <a:cs typeface="+mn-cs"/>
              </a:rPr>
              <a:t>The timestep length N is how many states we "lookahead" in the future and the time step frequency dt is how much time we expect environment changes. We chose a dt = 0.1 seconds because the that's the latency between actuation commands so it seemed like a good ballpark. If the N is too small, this makes us too short-sighted which defeat the purpose of planning for the future. If the N is too small we might not be able to take advantage of looking ahead to plan for curves that we might not be able to do with simpler and less sophisticated control methods like PID. It doesn't make sense to </a:t>
            </a:r>
            <a:r>
              <a:rPr lang="en-US" sz="1200" b="0" i="1" kern="1200" noProof="0" dirty="0">
                <a:solidFill>
                  <a:schemeClr val="tx1"/>
                </a:solidFill>
                <a:effectLst/>
                <a:latin typeface="+mn-lt"/>
                <a:ea typeface="+mn-ea"/>
                <a:cs typeface="+mn-cs"/>
              </a:rPr>
              <a:t>look too far to the future</a:t>
            </a:r>
            <a:r>
              <a:rPr lang="en-US" sz="1200" b="0" i="0" kern="1200" noProof="0" dirty="0">
                <a:solidFill>
                  <a:schemeClr val="tx1"/>
                </a:solidFill>
                <a:effectLst/>
                <a:latin typeface="+mn-lt"/>
                <a:ea typeface="+mn-ea"/>
                <a:cs typeface="+mn-cs"/>
              </a:rPr>
              <a:t> because that future might not be as we expect it, so we must not calculate too much before getting feedback from the environment. Also, it will take a long time to look for the best move as I have set this to a time limit of 0.5 seconds </a:t>
            </a:r>
            <a:r>
              <a:rPr lang="en-US" sz="1200" b="0" i="1" kern="1200" noProof="0" dirty="0">
                <a:solidFill>
                  <a:schemeClr val="tx1"/>
                </a:solidFill>
                <a:effectLst/>
                <a:latin typeface="+mn-lt"/>
                <a:ea typeface="+mn-ea"/>
                <a:cs typeface="+mn-cs"/>
              </a:rPr>
              <a:t>(The default option from the </a:t>
            </a:r>
            <a:r>
              <a:rPr lang="en-US" sz="1200" b="0" i="1" kern="1200" noProof="0" dirty="0" err="1">
                <a:solidFill>
                  <a:schemeClr val="tx1"/>
                </a:solidFill>
                <a:effectLst/>
                <a:latin typeface="+mn-lt"/>
                <a:ea typeface="+mn-ea"/>
                <a:cs typeface="+mn-cs"/>
              </a:rPr>
              <a:t>mpc</a:t>
            </a:r>
            <a:r>
              <a:rPr lang="en-US" sz="1200" b="0" i="1" kern="1200" noProof="0" dirty="0">
                <a:solidFill>
                  <a:schemeClr val="tx1"/>
                </a:solidFill>
                <a:effectLst/>
                <a:latin typeface="+mn-lt"/>
                <a:ea typeface="+mn-ea"/>
                <a:cs typeface="+mn-cs"/>
              </a:rPr>
              <a:t> quizzes the code approach was modeled after)</a:t>
            </a:r>
            <a:r>
              <a:rPr lang="en-US" sz="1200" b="0" i="0" kern="1200" noProof="0" dirty="0">
                <a:solidFill>
                  <a:schemeClr val="tx1"/>
                </a:solidFill>
                <a:effectLst/>
                <a:latin typeface="+mn-lt"/>
                <a:ea typeface="+mn-ea"/>
                <a:cs typeface="+mn-cs"/>
              </a:rPr>
              <a:t>. I started with N = 6 because that's the number of waypoints given to us but looking at the displayed green line at the simulator makes too short to plan for curves. At N = 15 I noticed that given the time limit of 0.5 seconds, it seems that the computer was running out of time to find the best variables that have minimized the cost well. With trial-and-error I found that N = 10 was good.</a:t>
            </a:r>
          </a:p>
          <a:p>
            <a:endParaRPr lang="en-US" sz="1200" b="0" i="0" u="sng" kern="1200" noProof="0" dirty="0">
              <a:solidFill>
                <a:schemeClr val="tx1"/>
              </a:solidFill>
              <a:effectLst/>
              <a:latin typeface="+mn-lt"/>
              <a:ea typeface="+mn-ea"/>
              <a:cs typeface="+mn-cs"/>
            </a:endParaRPr>
          </a:p>
          <a:p>
            <a:endParaRPr lang="en-US" sz="1200" b="0" i="0" kern="1200" noProof="0" dirty="0">
              <a:solidFill>
                <a:schemeClr val="tx1"/>
              </a:solidFill>
              <a:effectLst/>
              <a:latin typeface="+mn-lt"/>
              <a:ea typeface="+mn-ea"/>
              <a:cs typeface="+mn-cs"/>
            </a:endParaRPr>
          </a:p>
          <a:p>
            <a:r>
              <a:rPr lang="en-US" sz="1200" b="1" i="0" u="sng" kern="1200" noProof="0" dirty="0">
                <a:solidFill>
                  <a:schemeClr val="tx1"/>
                </a:solidFill>
                <a:effectLst/>
                <a:latin typeface="+mn-lt"/>
                <a:ea typeface="+mn-ea"/>
                <a:cs typeface="+mn-cs"/>
              </a:rPr>
              <a:t>Polynomial Fitting and MPC Preprocessing</a:t>
            </a:r>
          </a:p>
          <a:p>
            <a:r>
              <a:rPr lang="en-US" sz="1200" b="0" i="0" kern="1200" noProof="0" dirty="0">
                <a:solidFill>
                  <a:schemeClr val="tx1"/>
                </a:solidFill>
                <a:effectLst/>
                <a:latin typeface="+mn-lt"/>
                <a:ea typeface="+mn-ea"/>
                <a:cs typeface="+mn-cs"/>
              </a:rPr>
              <a:t>The waypoints to estimate the road curves is given at an arbitrary global coordinate system, so I had to transform them to the vehicle's local coordinate system. We used this to get a 3rd order polynomial as an estimate of the current road curve ahead, as it is said that it is a good fit of most roads. Using a smaller order polynomial runs the risk of underfitting, and likewise using a higher order polynomial would be prone to overfitting or an inefficient unnecessary added complexity.</a:t>
            </a:r>
          </a:p>
          <a:p>
            <a:endParaRPr lang="en-US" sz="1200" b="0" i="0" kern="1200" noProof="0" dirty="0">
              <a:solidFill>
                <a:schemeClr val="tx1"/>
              </a:solidFill>
              <a:effectLst/>
              <a:latin typeface="+mn-lt"/>
              <a:ea typeface="+mn-ea"/>
              <a:cs typeface="+mn-cs"/>
            </a:endParaRPr>
          </a:p>
          <a:p>
            <a:br>
              <a:rPr lang="en-US" noProof="0" dirty="0"/>
            </a:br>
            <a:br>
              <a:rPr lang="en-US" noProof="0" dirty="0"/>
            </a:br>
            <a:endParaRPr lang="en-US" noProof="0" dirty="0"/>
          </a:p>
        </p:txBody>
      </p:sp>
      <p:sp>
        <p:nvSpPr>
          <p:cNvPr id="4" name="Slide Number Placeholder 3"/>
          <p:cNvSpPr>
            <a:spLocks noGrp="1"/>
          </p:cNvSpPr>
          <p:nvPr>
            <p:ph type="sldNum" sz="quarter" idx="5"/>
          </p:nvPr>
        </p:nvSpPr>
        <p:spPr/>
        <p:txBody>
          <a:bodyPr/>
          <a:lstStyle/>
          <a:p>
            <a:fld id="{454EAEE6-DF9A-C543-B4FC-65215B014779}" type="slidenum">
              <a:rPr lang="it-IT" smtClean="0"/>
              <a:t>8</a:t>
            </a:fld>
            <a:endParaRPr lang="it-IT"/>
          </a:p>
        </p:txBody>
      </p:sp>
    </p:spTree>
    <p:extLst>
      <p:ext uri="{BB962C8B-B14F-4D97-AF65-F5344CB8AC3E}">
        <p14:creationId xmlns:p14="http://schemas.microsoft.com/office/powerpoint/2010/main" val="124665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noProof="0">
                <a:solidFill>
                  <a:schemeClr val="tx1"/>
                </a:solidFill>
                <a:effectLst/>
                <a:latin typeface="+mn-lt"/>
                <a:ea typeface="+mn-ea"/>
                <a:cs typeface="+mn-cs"/>
              </a:rPr>
              <a:t>Cost Function and Penalty Weights:</a:t>
            </a:r>
            <a:endParaRPr lang="en-US" sz="1200" b="0" i="0" kern="1200" noProof="0">
              <a:solidFill>
                <a:schemeClr val="tx1"/>
              </a:solidFill>
              <a:effectLst/>
              <a:latin typeface="+mn-lt"/>
              <a:ea typeface="+mn-ea"/>
              <a:cs typeface="+mn-cs"/>
            </a:endParaRPr>
          </a:p>
          <a:p>
            <a:r>
              <a:rPr lang="en-US" sz="1200" b="0" i="0" kern="1200" noProof="0">
                <a:solidFill>
                  <a:schemeClr val="tx1"/>
                </a:solidFill>
                <a:effectLst/>
                <a:latin typeface="+mn-lt"/>
                <a:ea typeface="+mn-ea"/>
                <a:cs typeface="+mn-cs"/>
              </a:rPr>
              <a:t>Given the constraints of our model, we should have a good objective such as a cost function to minimize.</a:t>
            </a:r>
          </a:p>
          <a:p>
            <a:r>
              <a:rPr lang="en-US" sz="1200" b="0" i="0" kern="1200" noProof="0">
                <a:solidFill>
                  <a:schemeClr val="tx1"/>
                </a:solidFill>
                <a:effectLst/>
                <a:latin typeface="+mn-lt"/>
                <a:ea typeface="+mn-ea"/>
                <a:cs typeface="+mn-cs"/>
              </a:rPr>
              <a:t>Here are the factors we should consider:</a:t>
            </a:r>
          </a:p>
          <a:p>
            <a:r>
              <a:rPr lang="en-US" sz="1200" b="0" i="0" kern="1200" noProof="0">
                <a:solidFill>
                  <a:schemeClr val="tx1"/>
                </a:solidFill>
                <a:effectLst/>
                <a:latin typeface="+mn-lt"/>
                <a:ea typeface="+mn-ea"/>
                <a:cs typeface="+mn-cs"/>
              </a:rPr>
              <a:t>We should minimize the cross track error </a:t>
            </a:r>
            <a:r>
              <a:rPr lang="en-US" sz="1200" b="0" i="0" kern="1200" noProof="0" err="1">
                <a:solidFill>
                  <a:schemeClr val="tx1"/>
                </a:solidFill>
                <a:effectLst/>
                <a:latin typeface="+mn-lt"/>
                <a:ea typeface="+mn-ea"/>
                <a:cs typeface="+mn-cs"/>
              </a:rPr>
              <a:t>cte</a:t>
            </a:r>
            <a:r>
              <a:rPr lang="en-US" sz="1200" b="0" i="0" kern="1200" noProof="0">
                <a:solidFill>
                  <a:schemeClr val="tx1"/>
                </a:solidFill>
                <a:effectLst/>
                <a:latin typeface="+mn-lt"/>
                <a:ea typeface="+mn-ea"/>
                <a:cs typeface="+mn-cs"/>
              </a:rPr>
              <a:t>, we want to be in our desired position</a:t>
            </a:r>
          </a:p>
          <a:p>
            <a:r>
              <a:rPr lang="en-US" sz="1200" b="0" i="0" kern="1200" noProof="0">
                <a:solidFill>
                  <a:schemeClr val="tx1"/>
                </a:solidFill>
                <a:effectLst/>
                <a:latin typeface="+mn-lt"/>
                <a:ea typeface="+mn-ea"/>
                <a:cs typeface="+mn-cs"/>
              </a:rPr>
              <a:t>We should minimize our heading error </a:t>
            </a:r>
            <a:r>
              <a:rPr lang="en-US" sz="1200" b="0" i="0" kern="1200" noProof="0" err="1">
                <a:solidFill>
                  <a:schemeClr val="tx1"/>
                </a:solidFill>
                <a:effectLst/>
                <a:latin typeface="+mn-lt"/>
                <a:ea typeface="+mn-ea"/>
                <a:cs typeface="+mn-cs"/>
              </a:rPr>
              <a:t>epsi</a:t>
            </a:r>
            <a:r>
              <a:rPr lang="en-US" sz="1200" b="0" i="0" kern="1200" noProof="0">
                <a:solidFill>
                  <a:schemeClr val="tx1"/>
                </a:solidFill>
                <a:effectLst/>
                <a:latin typeface="+mn-lt"/>
                <a:ea typeface="+mn-ea"/>
                <a:cs typeface="+mn-cs"/>
              </a:rPr>
              <a:t>, we want to be oriented to our desired heading</a:t>
            </a:r>
          </a:p>
          <a:p>
            <a:r>
              <a:rPr lang="en-US" sz="1200" b="0" i="0" kern="1200" noProof="0">
                <a:solidFill>
                  <a:schemeClr val="tx1"/>
                </a:solidFill>
                <a:effectLst/>
                <a:latin typeface="+mn-lt"/>
                <a:ea typeface="+mn-ea"/>
                <a:cs typeface="+mn-cs"/>
              </a:rPr>
              <a:t>If possible, we want to go as fast as we can. We set this to v = 100 but you can play around with this.</a:t>
            </a:r>
          </a:p>
          <a:p>
            <a:r>
              <a:rPr lang="en-US" sz="1200" b="0" i="0" kern="1200" noProof="0">
                <a:solidFill>
                  <a:schemeClr val="tx1"/>
                </a:solidFill>
                <a:effectLst/>
                <a:latin typeface="+mn-lt"/>
                <a:ea typeface="+mn-ea"/>
                <a:cs typeface="+mn-cs"/>
              </a:rPr>
              <a:t>We don't want to be erratic in our driving IE:</a:t>
            </a:r>
          </a:p>
          <a:p>
            <a:pPr lvl="1"/>
            <a:r>
              <a:rPr lang="en-US" sz="1200" b="0" i="0" kern="1200" noProof="0">
                <a:solidFill>
                  <a:schemeClr val="tx1"/>
                </a:solidFill>
                <a:effectLst/>
                <a:latin typeface="+mn-lt"/>
                <a:ea typeface="+mn-ea"/>
                <a:cs typeface="+mn-cs"/>
              </a:rPr>
              <a:t>We don't want to steer if we don't really need to</a:t>
            </a:r>
          </a:p>
          <a:p>
            <a:pPr lvl="1"/>
            <a:r>
              <a:rPr lang="en-US" sz="1200" b="0" i="0" kern="1200" noProof="0">
                <a:solidFill>
                  <a:schemeClr val="tx1"/>
                </a:solidFill>
                <a:effectLst/>
                <a:latin typeface="+mn-lt"/>
                <a:ea typeface="+mn-ea"/>
                <a:cs typeface="+mn-cs"/>
              </a:rPr>
              <a:t>We don't want to accelerate or brake if we don't really need to</a:t>
            </a:r>
          </a:p>
          <a:p>
            <a:pPr lvl="1"/>
            <a:r>
              <a:rPr lang="en-US" sz="1200" b="0" i="0" kern="1200" noProof="0">
                <a:solidFill>
                  <a:schemeClr val="tx1"/>
                </a:solidFill>
                <a:effectLst/>
                <a:latin typeface="+mn-lt"/>
                <a:ea typeface="+mn-ea"/>
                <a:cs typeface="+mn-cs"/>
              </a:rPr>
              <a:t>We don't want consecutive steering angles to be too different</a:t>
            </a:r>
          </a:p>
          <a:p>
            <a:pPr lvl="1"/>
            <a:r>
              <a:rPr lang="en-US" sz="1200" b="0" i="0" kern="1200" noProof="0">
                <a:solidFill>
                  <a:schemeClr val="tx1"/>
                </a:solidFill>
                <a:effectLst/>
                <a:latin typeface="+mn-lt"/>
                <a:ea typeface="+mn-ea"/>
                <a:cs typeface="+mn-cs"/>
              </a:rPr>
              <a:t>We don't want consecutive accelerations to be too different</a:t>
            </a:r>
          </a:p>
          <a:p>
            <a:r>
              <a:rPr lang="en-US" sz="1200" b="0" i="0" kern="1200" noProof="0">
                <a:solidFill>
                  <a:schemeClr val="tx1"/>
                </a:solidFill>
                <a:effectLst/>
                <a:latin typeface="+mn-lt"/>
                <a:ea typeface="+mn-ea"/>
                <a:cs typeface="+mn-cs"/>
              </a:rPr>
              <a:t>The penalty weights are again determined through trial-and-error, taking into consideration that our primary objective is to minimize </a:t>
            </a:r>
            <a:r>
              <a:rPr lang="en-US" noProof="0" err="1"/>
              <a:t>cte</a:t>
            </a:r>
            <a:r>
              <a:rPr lang="en-US" sz="1200" b="0" i="0" kern="1200" noProof="0">
                <a:solidFill>
                  <a:schemeClr val="tx1"/>
                </a:solidFill>
                <a:effectLst/>
                <a:latin typeface="+mn-lt"/>
                <a:ea typeface="+mn-ea"/>
                <a:cs typeface="+mn-cs"/>
              </a:rPr>
              <a:t> and </a:t>
            </a:r>
            <a:r>
              <a:rPr lang="en-US" noProof="0" err="1"/>
              <a:t>epsi</a:t>
            </a:r>
            <a:r>
              <a:rPr lang="en-US" sz="1200" b="0" i="0" kern="1200" noProof="0">
                <a:solidFill>
                  <a:schemeClr val="tx1"/>
                </a:solidFill>
                <a:effectLst/>
                <a:latin typeface="+mn-lt"/>
                <a:ea typeface="+mn-ea"/>
                <a:cs typeface="+mn-cs"/>
              </a:rPr>
              <a:t> so that should hold the highest weight. We also increased the weight cost for consecutive steering angles when We notice that the path that the vehicle was taking is somehow jagged. The least of our concerns is going as fast as possible. We also had to increase the weight cost a little bit for the consecutive acceleration difference because we don't want to turn too late at road curves.</a:t>
            </a:r>
          </a:p>
          <a:p>
            <a:endParaRPr lang="en-CA"/>
          </a:p>
        </p:txBody>
      </p:sp>
      <p:sp>
        <p:nvSpPr>
          <p:cNvPr id="4" name="Slide Number Placeholder 3"/>
          <p:cNvSpPr>
            <a:spLocks noGrp="1"/>
          </p:cNvSpPr>
          <p:nvPr>
            <p:ph type="sldNum" sz="quarter" idx="5"/>
          </p:nvPr>
        </p:nvSpPr>
        <p:spPr/>
        <p:txBody>
          <a:bodyPr/>
          <a:lstStyle/>
          <a:p>
            <a:fld id="{454EAEE6-DF9A-C543-B4FC-65215B014779}" type="slidenum">
              <a:rPr lang="it-IT" smtClean="0"/>
              <a:t>9</a:t>
            </a:fld>
            <a:endParaRPr lang="it-IT"/>
          </a:p>
        </p:txBody>
      </p:sp>
    </p:spTree>
    <p:extLst>
      <p:ext uri="{BB962C8B-B14F-4D97-AF65-F5344CB8AC3E}">
        <p14:creationId xmlns:p14="http://schemas.microsoft.com/office/powerpoint/2010/main" val="661483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989B-B74E-447D-AAAA-06A6EF0801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97862DAE-8246-407D-8183-EFF2B10E8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CDF0A3A8-3C1C-4B5C-9F5D-FF5021D2AAE5}"/>
              </a:ext>
            </a:extLst>
          </p:cNvPr>
          <p:cNvSpPr>
            <a:spLocks noGrp="1"/>
          </p:cNvSpPr>
          <p:nvPr>
            <p:ph type="dt" sz="half" idx="10"/>
          </p:nvPr>
        </p:nvSpPr>
        <p:spPr/>
        <p:txBody>
          <a:bodyPr/>
          <a:lstStyle/>
          <a:p>
            <a:fld id="{691E2F61-9082-0643-A9EE-45B304B9329F}" type="datetime1">
              <a:rPr lang="en-CA" smtClean="0"/>
              <a:t>2022-03-16</a:t>
            </a:fld>
            <a:endParaRPr lang="de-DE"/>
          </a:p>
        </p:txBody>
      </p:sp>
      <p:sp>
        <p:nvSpPr>
          <p:cNvPr id="5" name="Footer Placeholder 4">
            <a:extLst>
              <a:ext uri="{FF2B5EF4-FFF2-40B4-BE49-F238E27FC236}">
                <a16:creationId xmlns:a16="http://schemas.microsoft.com/office/drawing/2014/main" id="{C3E73012-EB7B-4EBC-ACDD-7FA45CF4596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BE0FD06-D149-4B30-B585-615F425285C6}"/>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295074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2F23-68B9-4769-9AFE-3F23E1A05B41}"/>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026D7230-780F-49F9-8CA4-84050CD9B4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6220287-4B5F-407A-95CE-8974235D3F4A}"/>
              </a:ext>
            </a:extLst>
          </p:cNvPr>
          <p:cNvSpPr>
            <a:spLocks noGrp="1"/>
          </p:cNvSpPr>
          <p:nvPr>
            <p:ph type="dt" sz="half" idx="10"/>
          </p:nvPr>
        </p:nvSpPr>
        <p:spPr/>
        <p:txBody>
          <a:bodyPr/>
          <a:lstStyle/>
          <a:p>
            <a:fld id="{2A6406B3-9967-9540-9273-7B312DBBE5F9}" type="datetime1">
              <a:rPr lang="en-CA" smtClean="0"/>
              <a:t>2022-03-16</a:t>
            </a:fld>
            <a:endParaRPr lang="de-DE"/>
          </a:p>
        </p:txBody>
      </p:sp>
      <p:sp>
        <p:nvSpPr>
          <p:cNvPr id="5" name="Footer Placeholder 4">
            <a:extLst>
              <a:ext uri="{FF2B5EF4-FFF2-40B4-BE49-F238E27FC236}">
                <a16:creationId xmlns:a16="http://schemas.microsoft.com/office/drawing/2014/main" id="{AB9EAF39-EEE0-4B70-AEB9-6FDA53B186C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CE22B6C1-315E-4B31-903E-08961EC0E791}"/>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7378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74C32C-765F-4B7C-BC94-53CB92E4D8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34B25BBD-8ED7-4F56-833B-443391B4D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1B4E485-7B8E-488F-97CD-255F6811B506}"/>
              </a:ext>
            </a:extLst>
          </p:cNvPr>
          <p:cNvSpPr>
            <a:spLocks noGrp="1"/>
          </p:cNvSpPr>
          <p:nvPr>
            <p:ph type="dt" sz="half" idx="10"/>
          </p:nvPr>
        </p:nvSpPr>
        <p:spPr/>
        <p:txBody>
          <a:bodyPr/>
          <a:lstStyle/>
          <a:p>
            <a:fld id="{4BC4E74B-CF38-E44F-838F-69FDA0E37D75}" type="datetime1">
              <a:rPr lang="en-CA" smtClean="0"/>
              <a:t>2022-03-16</a:t>
            </a:fld>
            <a:endParaRPr lang="de-DE"/>
          </a:p>
        </p:txBody>
      </p:sp>
      <p:sp>
        <p:nvSpPr>
          <p:cNvPr id="5" name="Footer Placeholder 4">
            <a:extLst>
              <a:ext uri="{FF2B5EF4-FFF2-40B4-BE49-F238E27FC236}">
                <a16:creationId xmlns:a16="http://schemas.microsoft.com/office/drawing/2014/main" id="{E4AF9F93-5AA8-4DFB-9FE1-1E032BC2DD1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F2578F2-D27F-4351-B31A-19E341716C2F}"/>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423253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1E79-AD78-43E4-86F9-082A018F3C78}"/>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BD7BD616-E62D-483E-B6C8-A37E5BEA31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76401C0-772B-483B-B7CB-6E2F073DECFE}"/>
              </a:ext>
            </a:extLst>
          </p:cNvPr>
          <p:cNvSpPr>
            <a:spLocks noGrp="1"/>
          </p:cNvSpPr>
          <p:nvPr>
            <p:ph type="dt" sz="half" idx="10"/>
          </p:nvPr>
        </p:nvSpPr>
        <p:spPr/>
        <p:txBody>
          <a:bodyPr/>
          <a:lstStyle/>
          <a:p>
            <a:fld id="{26AC325E-92CC-9448-A266-026D8F7EEC76}" type="datetime1">
              <a:rPr lang="en-CA" smtClean="0"/>
              <a:t>2022-03-16</a:t>
            </a:fld>
            <a:endParaRPr lang="de-DE"/>
          </a:p>
        </p:txBody>
      </p:sp>
      <p:sp>
        <p:nvSpPr>
          <p:cNvPr id="5" name="Footer Placeholder 4">
            <a:extLst>
              <a:ext uri="{FF2B5EF4-FFF2-40B4-BE49-F238E27FC236}">
                <a16:creationId xmlns:a16="http://schemas.microsoft.com/office/drawing/2014/main" id="{EA84DC0E-5AF8-4DEA-92AC-9BCEB911EF7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810E492-993C-4F47-941A-42B65AB4CA90}"/>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550746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6C7C7-F611-44D0-8AEC-AB2667B07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8AB3595C-6E24-476E-8CB1-5C8F0414A3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1122E9-45AA-4B2D-B954-B6C883C1EDA5}"/>
              </a:ext>
            </a:extLst>
          </p:cNvPr>
          <p:cNvSpPr>
            <a:spLocks noGrp="1"/>
          </p:cNvSpPr>
          <p:nvPr>
            <p:ph type="dt" sz="half" idx="10"/>
          </p:nvPr>
        </p:nvSpPr>
        <p:spPr/>
        <p:txBody>
          <a:bodyPr/>
          <a:lstStyle/>
          <a:p>
            <a:fld id="{D37DD063-E4CD-BC4D-98A5-D7C1184D2CE8}" type="datetime1">
              <a:rPr lang="en-CA" smtClean="0"/>
              <a:t>2022-03-16</a:t>
            </a:fld>
            <a:endParaRPr lang="de-DE"/>
          </a:p>
        </p:txBody>
      </p:sp>
      <p:sp>
        <p:nvSpPr>
          <p:cNvPr id="5" name="Footer Placeholder 4">
            <a:extLst>
              <a:ext uri="{FF2B5EF4-FFF2-40B4-BE49-F238E27FC236}">
                <a16:creationId xmlns:a16="http://schemas.microsoft.com/office/drawing/2014/main" id="{75C83B15-66EC-4A9A-B92C-97D3A86C66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C18BA24-934B-4B46-BE50-4272AB0A6EF3}"/>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202855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BABA-023A-4345-996F-1A6B618C9D16}"/>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57163507-8F55-46E4-92AC-B5485FC582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2CF68331-A355-497F-B970-B34EA7A10F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D5BEBF53-3992-4998-B571-C45A2A74B8B0}"/>
              </a:ext>
            </a:extLst>
          </p:cNvPr>
          <p:cNvSpPr>
            <a:spLocks noGrp="1"/>
          </p:cNvSpPr>
          <p:nvPr>
            <p:ph type="dt" sz="half" idx="10"/>
          </p:nvPr>
        </p:nvSpPr>
        <p:spPr/>
        <p:txBody>
          <a:bodyPr/>
          <a:lstStyle/>
          <a:p>
            <a:fld id="{2531F19B-0794-AF47-9B7F-A1326DE63698}" type="datetime1">
              <a:rPr lang="en-CA" smtClean="0"/>
              <a:t>2022-03-16</a:t>
            </a:fld>
            <a:endParaRPr lang="de-DE"/>
          </a:p>
        </p:txBody>
      </p:sp>
      <p:sp>
        <p:nvSpPr>
          <p:cNvPr id="6" name="Footer Placeholder 5">
            <a:extLst>
              <a:ext uri="{FF2B5EF4-FFF2-40B4-BE49-F238E27FC236}">
                <a16:creationId xmlns:a16="http://schemas.microsoft.com/office/drawing/2014/main" id="{FE052FEB-BCB2-4CB0-B80B-AC064A829BF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C4F69C1F-685A-4845-B715-52A29884554C}"/>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57054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1E8CF-71A7-46B9-B979-66AA2A9B1A8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323DB592-8CA8-4BBD-9C00-EAC0F6FB21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DCBC77-18E7-4FFB-833A-4B60882CED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461773DB-60FB-4B5B-8B58-42C4354413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950E1-52D6-4736-B5E1-3360B5FA86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F58BBCE4-BBD8-48B7-BAB5-583CE4332530}"/>
              </a:ext>
            </a:extLst>
          </p:cNvPr>
          <p:cNvSpPr>
            <a:spLocks noGrp="1"/>
          </p:cNvSpPr>
          <p:nvPr>
            <p:ph type="dt" sz="half" idx="10"/>
          </p:nvPr>
        </p:nvSpPr>
        <p:spPr/>
        <p:txBody>
          <a:bodyPr/>
          <a:lstStyle/>
          <a:p>
            <a:fld id="{BEB55920-EADA-A542-9D8B-DF4044B9ACF0}" type="datetime1">
              <a:rPr lang="en-CA" smtClean="0"/>
              <a:t>2022-03-16</a:t>
            </a:fld>
            <a:endParaRPr lang="de-DE"/>
          </a:p>
        </p:txBody>
      </p:sp>
      <p:sp>
        <p:nvSpPr>
          <p:cNvPr id="8" name="Footer Placeholder 7">
            <a:extLst>
              <a:ext uri="{FF2B5EF4-FFF2-40B4-BE49-F238E27FC236}">
                <a16:creationId xmlns:a16="http://schemas.microsoft.com/office/drawing/2014/main" id="{D90EE9A6-FEF4-48A7-ACA1-FAE561809081}"/>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8B311386-261A-42E4-8B68-31C7AB60BD3E}"/>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27706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6C88-6632-4E10-9D43-61D079E7056F}"/>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43F7DBC6-23A6-4A08-97B8-9023F21C0227}"/>
              </a:ext>
            </a:extLst>
          </p:cNvPr>
          <p:cNvSpPr>
            <a:spLocks noGrp="1"/>
          </p:cNvSpPr>
          <p:nvPr>
            <p:ph type="dt" sz="half" idx="10"/>
          </p:nvPr>
        </p:nvSpPr>
        <p:spPr/>
        <p:txBody>
          <a:bodyPr/>
          <a:lstStyle/>
          <a:p>
            <a:fld id="{153BAD04-F9E1-1747-8155-3148F320525B}" type="datetime1">
              <a:rPr lang="en-CA" smtClean="0"/>
              <a:t>2022-03-16</a:t>
            </a:fld>
            <a:endParaRPr lang="de-DE"/>
          </a:p>
        </p:txBody>
      </p:sp>
      <p:sp>
        <p:nvSpPr>
          <p:cNvPr id="4" name="Footer Placeholder 3">
            <a:extLst>
              <a:ext uri="{FF2B5EF4-FFF2-40B4-BE49-F238E27FC236}">
                <a16:creationId xmlns:a16="http://schemas.microsoft.com/office/drawing/2014/main" id="{5F91FC2C-B890-4E1A-8878-12EFA00FE243}"/>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8E2836C3-6386-49D5-9908-911E8EF7C46A}"/>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1044395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9FB3C-AFDF-43DB-B272-723FF9A30C33}"/>
              </a:ext>
            </a:extLst>
          </p:cNvPr>
          <p:cNvSpPr>
            <a:spLocks noGrp="1"/>
          </p:cNvSpPr>
          <p:nvPr>
            <p:ph type="dt" sz="half" idx="10"/>
          </p:nvPr>
        </p:nvSpPr>
        <p:spPr/>
        <p:txBody>
          <a:bodyPr/>
          <a:lstStyle/>
          <a:p>
            <a:fld id="{E6B22ED3-34C4-3048-B534-C9155BAB90DE}" type="datetime1">
              <a:rPr lang="en-CA" smtClean="0"/>
              <a:t>2022-03-16</a:t>
            </a:fld>
            <a:endParaRPr lang="de-DE"/>
          </a:p>
        </p:txBody>
      </p:sp>
      <p:sp>
        <p:nvSpPr>
          <p:cNvPr id="3" name="Footer Placeholder 2">
            <a:extLst>
              <a:ext uri="{FF2B5EF4-FFF2-40B4-BE49-F238E27FC236}">
                <a16:creationId xmlns:a16="http://schemas.microsoft.com/office/drawing/2014/main" id="{14BF72DF-5E90-435C-87D7-CA7FC8E154F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D251AB5-EADB-49F0-9BA0-A3A58CF959A3}"/>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465994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19BE-A489-45F7-A2BD-1B82D5F652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E1CE8E6A-8CDF-4A1C-AF5B-D978EFC97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A4ABCAD2-4918-446F-9D3B-610614CF3B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23A437-2308-4AE6-AF73-052E1EBF17FB}"/>
              </a:ext>
            </a:extLst>
          </p:cNvPr>
          <p:cNvSpPr>
            <a:spLocks noGrp="1"/>
          </p:cNvSpPr>
          <p:nvPr>
            <p:ph type="dt" sz="half" idx="10"/>
          </p:nvPr>
        </p:nvSpPr>
        <p:spPr/>
        <p:txBody>
          <a:bodyPr/>
          <a:lstStyle/>
          <a:p>
            <a:fld id="{177E898A-E58F-074B-B298-C0632220771A}" type="datetime1">
              <a:rPr lang="en-CA" smtClean="0"/>
              <a:t>2022-03-16</a:t>
            </a:fld>
            <a:endParaRPr lang="de-DE"/>
          </a:p>
        </p:txBody>
      </p:sp>
      <p:sp>
        <p:nvSpPr>
          <p:cNvPr id="6" name="Footer Placeholder 5">
            <a:extLst>
              <a:ext uri="{FF2B5EF4-FFF2-40B4-BE49-F238E27FC236}">
                <a16:creationId xmlns:a16="http://schemas.microsoft.com/office/drawing/2014/main" id="{F40AC846-5F6B-45BA-97AC-B05B82CE4054}"/>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739CCF91-CF72-4565-B4B7-A780E24AA99D}"/>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2505195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B48E7-D999-4F72-BB00-AF041E714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0BB381BE-C5BF-4CCD-8BC9-80A9AC9596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A2AFDABC-73BA-4163-AA2F-03E0918C64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CBF151-3E87-4273-A7DF-3CC06FE37805}"/>
              </a:ext>
            </a:extLst>
          </p:cNvPr>
          <p:cNvSpPr>
            <a:spLocks noGrp="1"/>
          </p:cNvSpPr>
          <p:nvPr>
            <p:ph type="dt" sz="half" idx="10"/>
          </p:nvPr>
        </p:nvSpPr>
        <p:spPr/>
        <p:txBody>
          <a:bodyPr/>
          <a:lstStyle/>
          <a:p>
            <a:fld id="{E6A3E262-7A37-444D-97D4-5E52EA1F21D6}" type="datetime1">
              <a:rPr lang="en-CA" smtClean="0"/>
              <a:t>2022-03-16</a:t>
            </a:fld>
            <a:endParaRPr lang="de-DE"/>
          </a:p>
        </p:txBody>
      </p:sp>
      <p:sp>
        <p:nvSpPr>
          <p:cNvPr id="6" name="Footer Placeholder 5">
            <a:extLst>
              <a:ext uri="{FF2B5EF4-FFF2-40B4-BE49-F238E27FC236}">
                <a16:creationId xmlns:a16="http://schemas.microsoft.com/office/drawing/2014/main" id="{DC230DEB-1476-42B9-AD59-8F9E9FD7336F}"/>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CC32C18-5DB4-4C6E-8C77-03242C768835}"/>
              </a:ext>
            </a:extLst>
          </p:cNvPr>
          <p:cNvSpPr>
            <a:spLocks noGrp="1"/>
          </p:cNvSpPr>
          <p:nvPr>
            <p:ph type="sldNum" sz="quarter" idx="12"/>
          </p:nvPr>
        </p:nvSpPr>
        <p:spPr/>
        <p:txBody>
          <a:bodyPr/>
          <a:lstStyle/>
          <a:p>
            <a:fld id="{09708CD5-39C0-47DE-A49A-096E11A9E25B}" type="slidenum">
              <a:rPr lang="de-DE" smtClean="0"/>
              <a:t>‹#›</a:t>
            </a:fld>
            <a:endParaRPr lang="de-DE"/>
          </a:p>
        </p:txBody>
      </p:sp>
    </p:spTree>
    <p:extLst>
      <p:ext uri="{BB962C8B-B14F-4D97-AF65-F5344CB8AC3E}">
        <p14:creationId xmlns:p14="http://schemas.microsoft.com/office/powerpoint/2010/main" val="1917805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8D0D6A-99CB-4BAC-B3E0-75656243D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059506D4-0C08-453D-98D1-F314A6C489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B58BC37-395B-4B9E-B228-FCC3AD82C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E3B07-87CA-4248-BBF7-2CF41B343C30}" type="datetime1">
              <a:rPr lang="en-CA" smtClean="0"/>
              <a:t>2022-03-16</a:t>
            </a:fld>
            <a:endParaRPr lang="de-DE"/>
          </a:p>
        </p:txBody>
      </p:sp>
      <p:sp>
        <p:nvSpPr>
          <p:cNvPr id="5" name="Footer Placeholder 4">
            <a:extLst>
              <a:ext uri="{FF2B5EF4-FFF2-40B4-BE49-F238E27FC236}">
                <a16:creationId xmlns:a16="http://schemas.microsoft.com/office/drawing/2014/main" id="{35320517-045B-42E7-8437-CC651FDEB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A90DC00D-F47D-46DC-B58E-76F710277D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708CD5-39C0-47DE-A49A-096E11A9E25B}" type="slidenum">
              <a:rPr lang="de-DE" smtClean="0"/>
              <a:t>‹#›</a:t>
            </a:fld>
            <a:endParaRPr lang="de-DE"/>
          </a:p>
        </p:txBody>
      </p:sp>
    </p:spTree>
    <p:extLst>
      <p:ext uri="{BB962C8B-B14F-4D97-AF65-F5344CB8AC3E}">
        <p14:creationId xmlns:p14="http://schemas.microsoft.com/office/powerpoint/2010/main" val="1245393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ustomXml" Target="../ink/ink1.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customXml" Target="../ink/ink3.xml"/><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customXml" Target="../ink/ink2.xml"/><Relationship Id="rId15" Type="http://schemas.openxmlformats.org/officeDocument/2006/relationships/image" Target="../media/image33.png"/><Relationship Id="rId10" Type="http://schemas.openxmlformats.org/officeDocument/2006/relationships/customXml" Target="../ink/ink4.xm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Video 17">
            <a:extLst>
              <a:ext uri="{FF2B5EF4-FFF2-40B4-BE49-F238E27FC236}">
                <a16:creationId xmlns:a16="http://schemas.microsoft.com/office/drawing/2014/main" id="{FC62E03D-6788-4EF6-92B1-294F43A2723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8" y="370"/>
            <a:ext cx="12191999" cy="6857990"/>
          </a:xfrm>
          <a:prstGeom prst="rect">
            <a:avLst/>
          </a:prstGeom>
        </p:spPr>
      </p:pic>
      <p:sp>
        <p:nvSpPr>
          <p:cNvPr id="24" name="Rectangle 2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2469F-BEDA-424E-8FFC-BC068F5913C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Autonomous Car using a MPC</a:t>
            </a:r>
            <a:endParaRPr lang="de-DE" sz="5200">
              <a:solidFill>
                <a:srgbClr val="FFFFFF"/>
              </a:solidFill>
            </a:endParaRPr>
          </a:p>
        </p:txBody>
      </p:sp>
      <p:sp>
        <p:nvSpPr>
          <p:cNvPr id="3" name="Subtitle 2">
            <a:extLst>
              <a:ext uri="{FF2B5EF4-FFF2-40B4-BE49-F238E27FC236}">
                <a16:creationId xmlns:a16="http://schemas.microsoft.com/office/drawing/2014/main" id="{6E064E8A-719D-4C45-AA2A-64F2B7495CF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CA" sz="1300">
                <a:solidFill>
                  <a:srgbClr val="FFFFFF"/>
                </a:solidFill>
              </a:rPr>
              <a:t>Jan-Ruben Schmid</a:t>
            </a:r>
          </a:p>
          <a:p>
            <a:r>
              <a:rPr lang="en-CA" sz="1300">
                <a:solidFill>
                  <a:srgbClr val="FFFFFF"/>
                </a:solidFill>
              </a:rPr>
              <a:t>Karol Szurkowski,</a:t>
            </a:r>
          </a:p>
          <a:p>
            <a:r>
              <a:rPr lang="en-CA" sz="1300">
                <a:solidFill>
                  <a:srgbClr val="FFFFFF"/>
                </a:solidFill>
              </a:rPr>
              <a:t>Nathan Durocher,</a:t>
            </a:r>
          </a:p>
          <a:p>
            <a:r>
              <a:rPr lang="en-CA" sz="1300">
                <a:solidFill>
                  <a:srgbClr val="FFFFFF"/>
                </a:solidFill>
              </a:rPr>
              <a:t>Vincenzo Coppola</a:t>
            </a:r>
          </a:p>
        </p:txBody>
      </p:sp>
      <p:sp>
        <p:nvSpPr>
          <p:cNvPr id="5" name="Slide Number Placeholder 4">
            <a:extLst>
              <a:ext uri="{FF2B5EF4-FFF2-40B4-BE49-F238E27FC236}">
                <a16:creationId xmlns:a16="http://schemas.microsoft.com/office/drawing/2014/main" id="{A0694C59-4893-E94D-A26E-B5DEE99BD0E3}"/>
              </a:ext>
            </a:extLst>
          </p:cNvPr>
          <p:cNvSpPr>
            <a:spLocks noGrp="1"/>
          </p:cNvSpPr>
          <p:nvPr>
            <p:ph type="sldNum" sz="quarter" idx="12"/>
          </p:nvPr>
        </p:nvSpPr>
        <p:spPr/>
        <p:txBody>
          <a:bodyPr/>
          <a:lstStyle/>
          <a:p>
            <a:fld id="{09708CD5-39C0-47DE-A49A-096E11A9E25B}" type="slidenum">
              <a:rPr lang="de-DE" smtClean="0"/>
              <a:t>1</a:t>
            </a:fld>
            <a:endParaRPr lang="de-DE"/>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A57B48B-8389-4BFF-BA37-7E10B959AA87}"/>
                  </a:ext>
                </a:extLst>
              </p14:cNvPr>
              <p14:cNvContentPartPr/>
              <p14:nvPr/>
            </p14:nvContentPartPr>
            <p14:xfrm>
              <a:off x="-6336966" y="5951457"/>
              <a:ext cx="360" cy="360"/>
            </p14:xfrm>
          </p:contentPart>
        </mc:Choice>
        <mc:Fallback xmlns="">
          <p:pic>
            <p:nvPicPr>
              <p:cNvPr id="4" name="Ink 3">
                <a:extLst>
                  <a:ext uri="{FF2B5EF4-FFF2-40B4-BE49-F238E27FC236}">
                    <a16:creationId xmlns:a16="http://schemas.microsoft.com/office/drawing/2014/main" id="{CA57B48B-8389-4BFF-BA37-7E10B959AA87}"/>
                  </a:ext>
                </a:extLst>
              </p:cNvPr>
              <p:cNvPicPr/>
              <p:nvPr/>
            </p:nvPicPr>
            <p:blipFill>
              <a:blip r:embed="rId7"/>
              <a:stretch>
                <a:fillRect/>
              </a:stretch>
            </p:blipFill>
            <p:spPr>
              <a:xfrm>
                <a:off x="-6345606" y="5942457"/>
                <a:ext cx="18000" cy="18000"/>
              </a:xfrm>
              <a:prstGeom prst="rect">
                <a:avLst/>
              </a:prstGeom>
            </p:spPr>
          </p:pic>
        </mc:Fallback>
      </mc:AlternateContent>
    </p:spTree>
    <p:extLst>
      <p:ext uri="{BB962C8B-B14F-4D97-AF65-F5344CB8AC3E}">
        <p14:creationId xmlns:p14="http://schemas.microsoft.com/office/powerpoint/2010/main" val="197191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100000">
                <p:cTn id="12" repeatCount="indefinite" fill="hold"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B331B9-0A74-4A0E-8E83-556D39909CE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Track </a:t>
            </a:r>
            <a:br>
              <a:rPr lang="en-US" sz="2600" kern="1200">
                <a:solidFill>
                  <a:srgbClr val="FFFFFF"/>
                </a:solidFill>
                <a:latin typeface="+mj-lt"/>
                <a:ea typeface="+mj-ea"/>
                <a:cs typeface="+mj-cs"/>
              </a:rPr>
            </a:br>
            <a:r>
              <a:rPr lang="en-US" sz="2600" kern="1200">
                <a:solidFill>
                  <a:srgbClr val="FFFFFF"/>
                </a:solidFill>
                <a:latin typeface="+mj-lt"/>
                <a:ea typeface="+mj-ea"/>
                <a:cs typeface="+mj-cs"/>
              </a:rPr>
              <a:t>Creation</a:t>
            </a:r>
          </a:p>
        </p:txBody>
      </p:sp>
      <p:graphicFrame>
        <p:nvGraphicFramePr>
          <p:cNvPr id="41" name="Content Placeholder 2">
            <a:extLst>
              <a:ext uri="{FF2B5EF4-FFF2-40B4-BE49-F238E27FC236}">
                <a16:creationId xmlns:a16="http://schemas.microsoft.com/office/drawing/2014/main" id="{D84FABE7-B084-4487-AC19-154A8412935B}"/>
              </a:ext>
            </a:extLst>
          </p:cNvPr>
          <p:cNvGraphicFramePr>
            <a:graphicFrameLocks noGrp="1"/>
          </p:cNvGraphicFramePr>
          <p:nvPr>
            <p:ph sz="half" idx="1"/>
            <p:extLst>
              <p:ext uri="{D42A27DB-BD31-4B8C-83A1-F6EECF244321}">
                <p14:modId xmlns:p14="http://schemas.microsoft.com/office/powerpoint/2010/main" val="268792355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C5FF645-87AA-0444-8156-BFE58EC0FA2C}"/>
              </a:ext>
            </a:extLst>
          </p:cNvPr>
          <p:cNvSpPr>
            <a:spLocks noGrp="1"/>
          </p:cNvSpPr>
          <p:nvPr>
            <p:ph type="sldNum" sz="quarter" idx="12"/>
          </p:nvPr>
        </p:nvSpPr>
        <p:spPr/>
        <p:txBody>
          <a:bodyPr/>
          <a:lstStyle/>
          <a:p>
            <a:fld id="{09708CD5-39C0-47DE-A49A-096E11A9E25B}" type="slidenum">
              <a:rPr lang="de-DE" smtClean="0"/>
              <a:t>10</a:t>
            </a:fld>
            <a:endParaRPr lang="de-DE"/>
          </a:p>
        </p:txBody>
      </p:sp>
    </p:spTree>
    <p:extLst>
      <p:ext uri="{BB962C8B-B14F-4D97-AF65-F5344CB8AC3E}">
        <p14:creationId xmlns:p14="http://schemas.microsoft.com/office/powerpoint/2010/main" val="1419016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1"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B062F-7554-4AF3-AA6E-172371688A7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Track Creation</a:t>
            </a:r>
          </a:p>
        </p:txBody>
      </p:sp>
      <p:pic>
        <p:nvPicPr>
          <p:cNvPr id="9" name="Content Placeholder 8" descr="Map&#10;&#10;Description automatically generated">
            <a:extLst>
              <a:ext uri="{FF2B5EF4-FFF2-40B4-BE49-F238E27FC236}">
                <a16:creationId xmlns:a16="http://schemas.microsoft.com/office/drawing/2014/main" id="{973420FE-4444-4F5E-AEB0-86DA858D879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20040" y="465178"/>
            <a:ext cx="5455917" cy="3682743"/>
          </a:xfrm>
          <a:prstGeom prst="rect">
            <a:avLst/>
          </a:prstGeom>
        </p:spPr>
      </p:pic>
      <p:pic>
        <p:nvPicPr>
          <p:cNvPr id="11" name="Content Placeholder 10" descr="Chart&#10;&#10;Description automatically generated">
            <a:extLst>
              <a:ext uri="{FF2B5EF4-FFF2-40B4-BE49-F238E27FC236}">
                <a16:creationId xmlns:a16="http://schemas.microsoft.com/office/drawing/2014/main" id="{25789EE9-DC93-4D0B-B988-8DD4BD30154D}"/>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416043" y="499277"/>
            <a:ext cx="5455917" cy="3614544"/>
          </a:xfrm>
          <a:prstGeom prst="rect">
            <a:avLst/>
          </a:prstGeom>
        </p:spPr>
      </p:pic>
      <p:cxnSp>
        <p:nvCxnSpPr>
          <p:cNvPr id="32"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15A1E51-1AAE-5046-9903-750D0DE36DF3}"/>
              </a:ext>
            </a:extLst>
          </p:cNvPr>
          <p:cNvSpPr>
            <a:spLocks noGrp="1"/>
          </p:cNvSpPr>
          <p:nvPr>
            <p:ph type="sldNum" sz="quarter" idx="12"/>
          </p:nvPr>
        </p:nvSpPr>
        <p:spPr/>
        <p:txBody>
          <a:bodyPr/>
          <a:lstStyle/>
          <a:p>
            <a:fld id="{09708CD5-39C0-47DE-A49A-096E11A9E25B}" type="slidenum">
              <a:rPr lang="de-DE" smtClean="0"/>
              <a:t>11</a:t>
            </a:fld>
            <a:endParaRPr lang="de-DE"/>
          </a:p>
        </p:txBody>
      </p:sp>
    </p:spTree>
    <p:extLst>
      <p:ext uri="{BB962C8B-B14F-4D97-AF65-F5344CB8AC3E}">
        <p14:creationId xmlns:p14="http://schemas.microsoft.com/office/powerpoint/2010/main" val="67130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1"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B062F-7554-4AF3-AA6E-172371688A7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Results</a:t>
            </a:r>
          </a:p>
        </p:txBody>
      </p:sp>
      <p:cxnSp>
        <p:nvCxnSpPr>
          <p:cNvPr id="32"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15A1E51-1AAE-5046-9903-750D0DE36DF3}"/>
              </a:ext>
            </a:extLst>
          </p:cNvPr>
          <p:cNvSpPr>
            <a:spLocks noGrp="1"/>
          </p:cNvSpPr>
          <p:nvPr>
            <p:ph type="sldNum" sz="quarter" idx="12"/>
          </p:nvPr>
        </p:nvSpPr>
        <p:spPr/>
        <p:txBody>
          <a:bodyPr/>
          <a:lstStyle/>
          <a:p>
            <a:fld id="{09708CD5-39C0-47DE-A49A-096E11A9E25B}" type="slidenum">
              <a:rPr lang="de-DE" smtClean="0"/>
              <a:t>12</a:t>
            </a:fld>
            <a:endParaRPr lang="de-DE"/>
          </a:p>
        </p:txBody>
      </p:sp>
      <p:pic>
        <p:nvPicPr>
          <p:cNvPr id="14" name="Content Placeholder 9" descr="Graphical user interface, chart, line chart&#10;&#10;Description automatically generated">
            <a:extLst>
              <a:ext uri="{FF2B5EF4-FFF2-40B4-BE49-F238E27FC236}">
                <a16:creationId xmlns:a16="http://schemas.microsoft.com/office/drawing/2014/main" id="{8263560D-A7BA-4445-8FB4-03CE9C506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848" y="203204"/>
            <a:ext cx="8442290" cy="3884169"/>
          </a:xfrm>
          <a:prstGeom prst="rect">
            <a:avLst/>
          </a:prstGeom>
        </p:spPr>
      </p:pic>
      <p:pic>
        <p:nvPicPr>
          <p:cNvPr id="15" name="Content Placeholder 13" descr="Graphical user interface&#10;&#10;Description automatically generated with low confidence">
            <a:extLst>
              <a:ext uri="{FF2B5EF4-FFF2-40B4-BE49-F238E27FC236}">
                <a16:creationId xmlns:a16="http://schemas.microsoft.com/office/drawing/2014/main" id="{A21675F5-14D3-4988-915A-2718352B32F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57523" y="2139466"/>
            <a:ext cx="4460628" cy="21769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Graphic 4" descr="Magnifying glass outline">
            <a:extLst>
              <a:ext uri="{FF2B5EF4-FFF2-40B4-BE49-F238E27FC236}">
                <a16:creationId xmlns:a16="http://schemas.microsoft.com/office/drawing/2014/main" id="{61812489-4EC3-4CCC-83C9-AEC920FD05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79479" y="2283400"/>
            <a:ext cx="1002166" cy="1002166"/>
          </a:xfrm>
          <a:prstGeom prst="rect">
            <a:avLst/>
          </a:prstGeom>
        </p:spPr>
      </p:pic>
    </p:spTree>
    <p:extLst>
      <p:ext uri="{BB962C8B-B14F-4D97-AF65-F5344CB8AC3E}">
        <p14:creationId xmlns:p14="http://schemas.microsoft.com/office/powerpoint/2010/main" val="405855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tonomous Car MPC Simulation.mp4" descr="Autonomous Car MPC Simulation.mp4">
            <a:hlinkClick r:id="" action="ppaction://media"/>
            <a:extLst>
              <a:ext uri="{FF2B5EF4-FFF2-40B4-BE49-F238E27FC236}">
                <a16:creationId xmlns:a16="http://schemas.microsoft.com/office/drawing/2014/main" id="{0C126B68-9C4C-7344-91EE-B28FF85E831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8623" r="8798"/>
          <a:stretch/>
        </p:blipFill>
        <p:spPr>
          <a:xfrm>
            <a:off x="1045410" y="-22372"/>
            <a:ext cx="10101179" cy="6880372"/>
          </a:xfrm>
        </p:spPr>
      </p:pic>
      <p:sp>
        <p:nvSpPr>
          <p:cNvPr id="6" name="Slide Number Placeholder 5">
            <a:extLst>
              <a:ext uri="{FF2B5EF4-FFF2-40B4-BE49-F238E27FC236}">
                <a16:creationId xmlns:a16="http://schemas.microsoft.com/office/drawing/2014/main" id="{792F4FF1-DFA4-6041-B7C6-507DD6AA25CD}"/>
              </a:ext>
            </a:extLst>
          </p:cNvPr>
          <p:cNvSpPr>
            <a:spLocks noGrp="1"/>
          </p:cNvSpPr>
          <p:nvPr>
            <p:ph type="sldNum" sz="quarter" idx="12"/>
          </p:nvPr>
        </p:nvSpPr>
        <p:spPr>
          <a:xfrm>
            <a:off x="9320049" y="6356350"/>
            <a:ext cx="2743200" cy="365125"/>
          </a:xfrm>
        </p:spPr>
        <p:txBody>
          <a:bodyPr/>
          <a:lstStyle/>
          <a:p>
            <a:fld id="{09708CD5-39C0-47DE-A49A-096E11A9E25B}" type="slidenum">
              <a:rPr lang="en-CA" smtClean="0"/>
              <a:t>13</a:t>
            </a:fld>
            <a:r>
              <a:rPr lang="en-CA"/>
              <a:t> of 21</a:t>
            </a:r>
          </a:p>
        </p:txBody>
      </p:sp>
    </p:spTree>
    <p:extLst>
      <p:ext uri="{BB962C8B-B14F-4D97-AF65-F5344CB8AC3E}">
        <p14:creationId xmlns:p14="http://schemas.microsoft.com/office/powerpoint/2010/main" val="169689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1"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B062F-7554-4AF3-AA6E-172371688A7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Simulation</a:t>
            </a:r>
          </a:p>
        </p:txBody>
      </p:sp>
      <p:cxnSp>
        <p:nvCxnSpPr>
          <p:cNvPr id="32"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13">
            <a:extLst>
              <a:ext uri="{FF2B5EF4-FFF2-40B4-BE49-F238E27FC236}">
                <a16:creationId xmlns:a16="http://schemas.microsoft.com/office/drawing/2014/main" id="{FDBD436C-EE0D-7344-9011-799CE4F16D0F}"/>
              </a:ext>
            </a:extLst>
          </p:cNvPr>
          <p:cNvPicPr>
            <a:picLocks noChangeAspect="1"/>
          </p:cNvPicPr>
          <p:nvPr/>
        </p:nvPicPr>
        <p:blipFill rotWithShape="1">
          <a:blip r:embed="rId3">
            <a:extLst>
              <a:ext uri="{28A0092B-C50C-407E-A947-70E740481C1C}">
                <a14:useLocalDpi xmlns:a14="http://schemas.microsoft.com/office/drawing/2010/main" val="0"/>
              </a:ext>
            </a:extLst>
          </a:blip>
          <a:srcRect r="-2" b="1707"/>
          <a:stretch/>
        </p:blipFill>
        <p:spPr>
          <a:xfrm>
            <a:off x="310446" y="1057110"/>
            <a:ext cx="5669723" cy="3469076"/>
          </a:xfrm>
          <a:prstGeom prst="rect">
            <a:avLst/>
          </a:prstGeom>
        </p:spPr>
      </p:pic>
      <p:pic>
        <p:nvPicPr>
          <p:cNvPr id="12" name="Picture 11">
            <a:extLst>
              <a:ext uri="{FF2B5EF4-FFF2-40B4-BE49-F238E27FC236}">
                <a16:creationId xmlns:a16="http://schemas.microsoft.com/office/drawing/2014/main" id="{BFA52E9C-1DD5-EB4E-B75D-6AA0B9E9BD1C}"/>
              </a:ext>
            </a:extLst>
          </p:cNvPr>
          <p:cNvPicPr>
            <a:picLocks noChangeAspect="1"/>
          </p:cNvPicPr>
          <p:nvPr/>
        </p:nvPicPr>
        <p:blipFill>
          <a:blip r:embed="rId4"/>
          <a:stretch>
            <a:fillRect/>
          </a:stretch>
        </p:blipFill>
        <p:spPr>
          <a:xfrm>
            <a:off x="8489726" y="108711"/>
            <a:ext cx="3389169" cy="899680"/>
          </a:xfrm>
          <a:prstGeom prst="rect">
            <a:avLst/>
          </a:prstGeom>
        </p:spPr>
      </p:pic>
      <p:pic>
        <p:nvPicPr>
          <p:cNvPr id="13" name="Content Placeholder 11">
            <a:extLst>
              <a:ext uri="{FF2B5EF4-FFF2-40B4-BE49-F238E27FC236}">
                <a16:creationId xmlns:a16="http://schemas.microsoft.com/office/drawing/2014/main" id="{F85EAF07-A95A-DE4D-A3A9-4DE73E41E501}"/>
              </a:ext>
            </a:extLst>
          </p:cNvPr>
          <p:cNvPicPr>
            <a:picLocks noChangeAspect="1"/>
          </p:cNvPicPr>
          <p:nvPr/>
        </p:nvPicPr>
        <p:blipFill rotWithShape="1">
          <a:blip r:embed="rId5">
            <a:extLst>
              <a:ext uri="{28A0092B-C50C-407E-A947-70E740481C1C}">
                <a14:useLocalDpi xmlns:a14="http://schemas.microsoft.com/office/drawing/2010/main" val="0"/>
              </a:ext>
            </a:extLst>
          </a:blip>
          <a:srcRect t="5812" r="-3" b="3670"/>
          <a:stretch/>
        </p:blipFill>
        <p:spPr>
          <a:xfrm>
            <a:off x="6272555" y="1164266"/>
            <a:ext cx="5606340" cy="3361920"/>
          </a:xfrm>
          <a:prstGeom prst="rect">
            <a:avLst/>
          </a:prstGeom>
        </p:spPr>
      </p:pic>
      <p:sp>
        <p:nvSpPr>
          <p:cNvPr id="16" name="Slide Number Placeholder 15">
            <a:extLst>
              <a:ext uri="{FF2B5EF4-FFF2-40B4-BE49-F238E27FC236}">
                <a16:creationId xmlns:a16="http://schemas.microsoft.com/office/drawing/2014/main" id="{8237889B-4F31-0845-8760-7B7C5DB71967}"/>
              </a:ext>
            </a:extLst>
          </p:cNvPr>
          <p:cNvSpPr>
            <a:spLocks noGrp="1"/>
          </p:cNvSpPr>
          <p:nvPr>
            <p:ph type="sldNum" sz="quarter" idx="12"/>
          </p:nvPr>
        </p:nvSpPr>
        <p:spPr/>
        <p:txBody>
          <a:bodyPr/>
          <a:lstStyle/>
          <a:p>
            <a:fld id="{09708CD5-39C0-47DE-A49A-096E11A9E25B}" type="slidenum">
              <a:rPr lang="de-DE" smtClean="0"/>
              <a:t>14</a:t>
            </a:fld>
            <a:endParaRPr lang="de-DE"/>
          </a:p>
        </p:txBody>
      </p:sp>
      <p:sp>
        <p:nvSpPr>
          <p:cNvPr id="3" name="Rectangle 2">
            <a:extLst>
              <a:ext uri="{FF2B5EF4-FFF2-40B4-BE49-F238E27FC236}">
                <a16:creationId xmlns:a16="http://schemas.microsoft.com/office/drawing/2014/main" id="{1E538721-3EB8-4209-BDB7-52481AA7CC74}"/>
              </a:ext>
            </a:extLst>
          </p:cNvPr>
          <p:cNvSpPr/>
          <p:nvPr/>
        </p:nvSpPr>
        <p:spPr>
          <a:xfrm>
            <a:off x="4189675" y="178924"/>
            <a:ext cx="1790494" cy="1258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a:extLst>
              <a:ext uri="{FF2B5EF4-FFF2-40B4-BE49-F238E27FC236}">
                <a16:creationId xmlns:a16="http://schemas.microsoft.com/office/drawing/2014/main" id="{F0380113-0C9E-9D4B-8785-A3E9708F9C7F}"/>
              </a:ext>
            </a:extLst>
          </p:cNvPr>
          <p:cNvPicPr>
            <a:picLocks noChangeAspect="1"/>
          </p:cNvPicPr>
          <p:nvPr/>
        </p:nvPicPr>
        <p:blipFill>
          <a:blip r:embed="rId6"/>
          <a:stretch>
            <a:fillRect/>
          </a:stretch>
        </p:blipFill>
        <p:spPr>
          <a:xfrm>
            <a:off x="4114599" y="-498482"/>
            <a:ext cx="1893124" cy="2232998"/>
          </a:xfrm>
          <a:prstGeom prst="rect">
            <a:avLst/>
          </a:prstGeom>
        </p:spPr>
      </p:pic>
    </p:spTree>
    <p:extLst>
      <p:ext uri="{BB962C8B-B14F-4D97-AF65-F5344CB8AC3E}">
        <p14:creationId xmlns:p14="http://schemas.microsoft.com/office/powerpoint/2010/main" val="297282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7998FE65-4F23-40D4-BE94-05EE98A2FC4F}"/>
              </a:ext>
            </a:extLst>
          </p:cNvPr>
          <p:cNvPicPr>
            <a:picLocks noGrp="1" noChangeAspect="1"/>
          </p:cNvPicPr>
          <p:nvPr>
            <p:ph sz="half" idx="2"/>
          </p:nvPr>
        </p:nvPicPr>
        <p:blipFill>
          <a:blip r:embed="rId3"/>
          <a:stretch>
            <a:fillRect/>
          </a:stretch>
        </p:blipFill>
        <p:spPr>
          <a:xfrm>
            <a:off x="290389" y="1702496"/>
            <a:ext cx="5911527" cy="4302813"/>
          </a:xfrm>
        </p:spPr>
      </p:pic>
      <p:pic>
        <p:nvPicPr>
          <p:cNvPr id="6" name="Picture 5">
            <a:extLst>
              <a:ext uri="{FF2B5EF4-FFF2-40B4-BE49-F238E27FC236}">
                <a16:creationId xmlns:a16="http://schemas.microsoft.com/office/drawing/2014/main" id="{B0734EB3-61C2-45D2-A779-2D7C7F4B6AE3}"/>
              </a:ext>
            </a:extLst>
          </p:cNvPr>
          <p:cNvPicPr>
            <a:picLocks noChangeAspect="1"/>
          </p:cNvPicPr>
          <p:nvPr/>
        </p:nvPicPr>
        <p:blipFill>
          <a:blip r:embed="rId4"/>
          <a:stretch>
            <a:fillRect/>
          </a:stretch>
        </p:blipFill>
        <p:spPr>
          <a:xfrm>
            <a:off x="833033" y="481961"/>
            <a:ext cx="3389169" cy="899680"/>
          </a:xfrm>
          <a:prstGeom prst="rect">
            <a:avLst/>
          </a:prstGeom>
        </p:spPr>
      </p:pic>
      <p:pic>
        <p:nvPicPr>
          <p:cNvPr id="7" name="Picture 8">
            <a:extLst>
              <a:ext uri="{FF2B5EF4-FFF2-40B4-BE49-F238E27FC236}">
                <a16:creationId xmlns:a16="http://schemas.microsoft.com/office/drawing/2014/main" id="{F0C884ED-FF7C-4BD4-9E8C-EE879A874DE6}"/>
              </a:ext>
            </a:extLst>
          </p:cNvPr>
          <p:cNvPicPr>
            <a:picLocks noChangeAspect="1"/>
          </p:cNvPicPr>
          <p:nvPr/>
        </p:nvPicPr>
        <p:blipFill>
          <a:blip r:embed="rId5"/>
          <a:stretch>
            <a:fillRect/>
          </a:stretch>
        </p:blipFill>
        <p:spPr>
          <a:xfrm>
            <a:off x="6397959" y="2861092"/>
            <a:ext cx="5503652" cy="1985619"/>
          </a:xfrm>
          <a:prstGeom prst="rect">
            <a:avLst/>
          </a:prstGeom>
        </p:spPr>
      </p:pic>
      <p:sp>
        <p:nvSpPr>
          <p:cNvPr id="13" name="Slide Number Placeholder 12">
            <a:extLst>
              <a:ext uri="{FF2B5EF4-FFF2-40B4-BE49-F238E27FC236}">
                <a16:creationId xmlns:a16="http://schemas.microsoft.com/office/drawing/2014/main" id="{E5972563-4316-D846-B371-EB1B1398D98E}"/>
              </a:ext>
            </a:extLst>
          </p:cNvPr>
          <p:cNvSpPr>
            <a:spLocks noGrp="1"/>
          </p:cNvSpPr>
          <p:nvPr>
            <p:ph type="sldNum" sz="quarter" idx="12"/>
          </p:nvPr>
        </p:nvSpPr>
        <p:spPr/>
        <p:txBody>
          <a:bodyPr/>
          <a:lstStyle/>
          <a:p>
            <a:fld id="{09708CD5-39C0-47DE-A49A-096E11A9E25B}" type="slidenum">
              <a:rPr lang="de-DE" smtClean="0"/>
              <a:t>15</a:t>
            </a:fld>
            <a:endParaRPr lang="de-DE"/>
          </a:p>
        </p:txBody>
      </p:sp>
    </p:spTree>
    <p:extLst>
      <p:ext uri="{BB962C8B-B14F-4D97-AF65-F5344CB8AC3E}">
        <p14:creationId xmlns:p14="http://schemas.microsoft.com/office/powerpoint/2010/main" val="2362180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9E3BC5-CDA2-4F9F-AD7A-3924A131ECCA}"/>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80178D84-3346-4BAF-9D6B-EAB6B899B605}"/>
              </a:ext>
            </a:extLst>
          </p:cNvPr>
          <p:cNvSpPr>
            <a:spLocks noGrp="1"/>
          </p:cNvSpPr>
          <p:nvPr>
            <p:ph type="body" sz="quarter" idx="3"/>
          </p:nvPr>
        </p:nvSpPr>
        <p:spPr/>
        <p:txBody>
          <a:bodyPr/>
          <a:lstStyle/>
          <a:p>
            <a:endParaRPr lang="en-US"/>
          </a:p>
        </p:txBody>
      </p:sp>
      <p:pic>
        <p:nvPicPr>
          <p:cNvPr id="22" name="Picture 22">
            <a:extLst>
              <a:ext uri="{FF2B5EF4-FFF2-40B4-BE49-F238E27FC236}">
                <a16:creationId xmlns:a16="http://schemas.microsoft.com/office/drawing/2014/main" id="{B063ADB2-3903-48EB-A712-84F12C886FAB}"/>
              </a:ext>
            </a:extLst>
          </p:cNvPr>
          <p:cNvPicPr>
            <a:picLocks noGrp="1" noChangeAspect="1"/>
          </p:cNvPicPr>
          <p:nvPr>
            <p:ph sz="half" idx="2"/>
          </p:nvPr>
        </p:nvPicPr>
        <p:blipFill>
          <a:blip r:embed="rId3"/>
          <a:stretch>
            <a:fillRect/>
          </a:stretch>
        </p:blipFill>
        <p:spPr>
          <a:xfrm>
            <a:off x="667259" y="957728"/>
            <a:ext cx="11268162" cy="5887886"/>
          </a:xfrm>
        </p:spPr>
      </p:pic>
      <p:pic>
        <p:nvPicPr>
          <p:cNvPr id="17" name="Picture 9">
            <a:extLst>
              <a:ext uri="{FF2B5EF4-FFF2-40B4-BE49-F238E27FC236}">
                <a16:creationId xmlns:a16="http://schemas.microsoft.com/office/drawing/2014/main" id="{7EFAFAF1-E325-406C-9FA4-6EE3A5FFEF55}"/>
              </a:ext>
            </a:extLst>
          </p:cNvPr>
          <p:cNvPicPr>
            <a:picLocks noChangeAspect="1"/>
          </p:cNvPicPr>
          <p:nvPr/>
        </p:nvPicPr>
        <p:blipFill>
          <a:blip r:embed="rId4"/>
          <a:stretch>
            <a:fillRect/>
          </a:stretch>
        </p:blipFill>
        <p:spPr>
          <a:xfrm>
            <a:off x="6425826" y="266301"/>
            <a:ext cx="3389169" cy="899680"/>
          </a:xfrm>
          <a:prstGeom prst="rect">
            <a:avLst/>
          </a:prstGeom>
        </p:spPr>
      </p:pic>
      <p:pic>
        <p:nvPicPr>
          <p:cNvPr id="24" name="Picture 10">
            <a:extLst>
              <a:ext uri="{FF2B5EF4-FFF2-40B4-BE49-F238E27FC236}">
                <a16:creationId xmlns:a16="http://schemas.microsoft.com/office/drawing/2014/main" id="{1ECC3213-B986-4FA5-9A29-52FE19DEC2EE}"/>
              </a:ext>
            </a:extLst>
          </p:cNvPr>
          <p:cNvPicPr>
            <a:picLocks noChangeAspect="1"/>
          </p:cNvPicPr>
          <p:nvPr/>
        </p:nvPicPr>
        <p:blipFill>
          <a:blip r:embed="rId5"/>
          <a:stretch>
            <a:fillRect/>
          </a:stretch>
        </p:blipFill>
        <p:spPr>
          <a:xfrm>
            <a:off x="2326889" y="-670903"/>
            <a:ext cx="2395582" cy="2825663"/>
          </a:xfrm>
          <a:prstGeom prst="rect">
            <a:avLst/>
          </a:prstGeom>
        </p:spPr>
      </p:pic>
      <p:sp>
        <p:nvSpPr>
          <p:cNvPr id="4" name="Slide Number Placeholder 3">
            <a:extLst>
              <a:ext uri="{FF2B5EF4-FFF2-40B4-BE49-F238E27FC236}">
                <a16:creationId xmlns:a16="http://schemas.microsoft.com/office/drawing/2014/main" id="{A92A4AA0-1693-B440-8352-47DE80391417}"/>
              </a:ext>
            </a:extLst>
          </p:cNvPr>
          <p:cNvSpPr>
            <a:spLocks noGrp="1"/>
          </p:cNvSpPr>
          <p:nvPr>
            <p:ph type="sldNum" sz="quarter" idx="12"/>
          </p:nvPr>
        </p:nvSpPr>
        <p:spPr/>
        <p:txBody>
          <a:bodyPr/>
          <a:lstStyle/>
          <a:p>
            <a:fld id="{09708CD5-39C0-47DE-A49A-096E11A9E25B}" type="slidenum">
              <a:rPr lang="de-DE" smtClean="0"/>
              <a:t>16</a:t>
            </a:fld>
            <a:endParaRPr lang="de-DE"/>
          </a:p>
        </p:txBody>
      </p:sp>
    </p:spTree>
    <p:extLst>
      <p:ext uri="{BB962C8B-B14F-4D97-AF65-F5344CB8AC3E}">
        <p14:creationId xmlns:p14="http://schemas.microsoft.com/office/powerpoint/2010/main" val="1297907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cording_1-2021-01-15_16.25.20.mp4" descr="recording_1-2021-01-15_16.25.20.mp4">
            <a:hlinkClick r:id="" action="ppaction://media"/>
            <a:extLst>
              <a:ext uri="{FF2B5EF4-FFF2-40B4-BE49-F238E27FC236}">
                <a16:creationId xmlns:a16="http://schemas.microsoft.com/office/drawing/2014/main" id="{5776B9D8-D1CC-3A43-AF9E-1AEE0FA6866B}"/>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1293922" y="0"/>
            <a:ext cx="9604155" cy="6858000"/>
          </a:xfrm>
        </p:spPr>
      </p:pic>
      <p:sp>
        <p:nvSpPr>
          <p:cNvPr id="3" name="Slide Number Placeholder 2">
            <a:extLst>
              <a:ext uri="{FF2B5EF4-FFF2-40B4-BE49-F238E27FC236}">
                <a16:creationId xmlns:a16="http://schemas.microsoft.com/office/drawing/2014/main" id="{1D1312AB-C4BC-9B42-89A9-1CEE08D7E515}"/>
              </a:ext>
            </a:extLst>
          </p:cNvPr>
          <p:cNvSpPr>
            <a:spLocks noGrp="1"/>
          </p:cNvSpPr>
          <p:nvPr>
            <p:ph type="sldNum" sz="quarter" idx="12"/>
          </p:nvPr>
        </p:nvSpPr>
        <p:spPr/>
        <p:txBody>
          <a:bodyPr/>
          <a:lstStyle/>
          <a:p>
            <a:fld id="{09708CD5-39C0-47DE-A49A-096E11A9E25B}" type="slidenum">
              <a:rPr lang="de-DE" smtClean="0"/>
              <a:t>17</a:t>
            </a:fld>
            <a:endParaRPr lang="de-DE"/>
          </a:p>
        </p:txBody>
      </p:sp>
    </p:spTree>
    <p:extLst>
      <p:ext uri="{BB962C8B-B14F-4D97-AF65-F5344CB8AC3E}">
        <p14:creationId xmlns:p14="http://schemas.microsoft.com/office/powerpoint/2010/main" val="231960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5C9635-3FD1-4BCF-A434-89E419F714A0}"/>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Summary</a:t>
            </a:r>
          </a:p>
        </p:txBody>
      </p:sp>
      <p:pic>
        <p:nvPicPr>
          <p:cNvPr id="3" name="Picture 3">
            <a:extLst>
              <a:ext uri="{FF2B5EF4-FFF2-40B4-BE49-F238E27FC236}">
                <a16:creationId xmlns:a16="http://schemas.microsoft.com/office/drawing/2014/main" id="{63F593DD-C5E2-4E5B-BEBA-3BD62B5BEE3D}"/>
              </a:ext>
            </a:extLst>
          </p:cNvPr>
          <p:cNvPicPr>
            <a:picLocks noChangeAspect="1"/>
          </p:cNvPicPr>
          <p:nvPr/>
        </p:nvPicPr>
        <p:blipFill>
          <a:blip r:embed="rId3"/>
          <a:stretch>
            <a:fillRect/>
          </a:stretch>
        </p:blipFill>
        <p:spPr>
          <a:xfrm>
            <a:off x="6166489" y="492573"/>
            <a:ext cx="4528211" cy="5880796"/>
          </a:xfrm>
          <a:prstGeom prst="rect">
            <a:avLst/>
          </a:prstGeom>
        </p:spPr>
      </p:pic>
      <p:sp>
        <p:nvSpPr>
          <p:cNvPr id="5" name="Slide Number Placeholder 4">
            <a:extLst>
              <a:ext uri="{FF2B5EF4-FFF2-40B4-BE49-F238E27FC236}">
                <a16:creationId xmlns:a16="http://schemas.microsoft.com/office/drawing/2014/main" id="{24B31CB6-E155-BF4B-99C6-0620EE31846B}"/>
              </a:ext>
            </a:extLst>
          </p:cNvPr>
          <p:cNvSpPr>
            <a:spLocks noGrp="1"/>
          </p:cNvSpPr>
          <p:nvPr>
            <p:ph type="sldNum" sz="quarter" idx="12"/>
          </p:nvPr>
        </p:nvSpPr>
        <p:spPr/>
        <p:txBody>
          <a:bodyPr/>
          <a:lstStyle/>
          <a:p>
            <a:fld id="{09708CD5-39C0-47DE-A49A-096E11A9E25B}" type="slidenum">
              <a:rPr lang="de-DE" smtClean="0"/>
              <a:t>18</a:t>
            </a:fld>
            <a:r>
              <a:rPr lang="de-DE"/>
              <a:t> of 21</a:t>
            </a:r>
          </a:p>
        </p:txBody>
      </p:sp>
    </p:spTree>
    <p:extLst>
      <p:ext uri="{BB962C8B-B14F-4D97-AF65-F5344CB8AC3E}">
        <p14:creationId xmlns:p14="http://schemas.microsoft.com/office/powerpoint/2010/main" val="3383690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25">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8" descr="How TomTom is evolving for autonomous vehicles | Autonomous vehicle, Car  navigation system, Automobile industry">
            <a:extLst>
              <a:ext uri="{FF2B5EF4-FFF2-40B4-BE49-F238E27FC236}">
                <a16:creationId xmlns:a16="http://schemas.microsoft.com/office/drawing/2014/main" id="{1917CC01-6E79-9D48-99A0-2BC163449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20" r="2" b="16924"/>
          <a:stretch/>
        </p:blipFill>
        <p:spPr bwMode="auto">
          <a:xfrm>
            <a:off x="5546558" y="-1"/>
            <a:ext cx="6645441" cy="23913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Lamborghini Gallardo - 3d Car 3D DWG Model for AutoCAD • Designs CAD">
            <a:extLst>
              <a:ext uri="{FF2B5EF4-FFF2-40B4-BE49-F238E27FC236}">
                <a16:creationId xmlns:a16="http://schemas.microsoft.com/office/drawing/2014/main" id="{40A98268-33DE-0640-B47E-17E7CADD94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94" r="3689" b="-2"/>
          <a:stretch/>
        </p:blipFill>
        <p:spPr bwMode="auto">
          <a:xfrm>
            <a:off x="5546558" y="2391337"/>
            <a:ext cx="6645441" cy="4466657"/>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27">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00335-31FC-4FE2-B4BC-FE37F64B246B}"/>
              </a:ext>
            </a:extLst>
          </p:cNvPr>
          <p:cNvSpPr>
            <a:spLocks noGrp="1"/>
          </p:cNvSpPr>
          <p:nvPr>
            <p:ph type="title"/>
          </p:nvPr>
        </p:nvSpPr>
        <p:spPr>
          <a:xfrm>
            <a:off x="1187668" y="910431"/>
            <a:ext cx="4641631" cy="1466455"/>
          </a:xfrm>
        </p:spPr>
        <p:txBody>
          <a:bodyPr anchor="b">
            <a:normAutofit/>
          </a:bodyPr>
          <a:lstStyle/>
          <a:p>
            <a:r>
              <a:rPr lang="en-US">
                <a:solidFill>
                  <a:schemeClr val="bg1"/>
                </a:solidFill>
              </a:rPr>
              <a:t>Conclusion and Future Work</a:t>
            </a:r>
          </a:p>
        </p:txBody>
      </p:sp>
      <p:cxnSp>
        <p:nvCxnSpPr>
          <p:cNvPr id="40" name="Straight Connector 29">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AC33FB-61EF-484C-9B4D-797171E0AC64}"/>
              </a:ext>
            </a:extLst>
          </p:cNvPr>
          <p:cNvSpPr>
            <a:spLocks noGrp="1"/>
          </p:cNvSpPr>
          <p:nvPr>
            <p:ph idx="1"/>
          </p:nvPr>
        </p:nvSpPr>
        <p:spPr>
          <a:xfrm>
            <a:off x="1187668" y="2492080"/>
            <a:ext cx="4641631" cy="3015849"/>
          </a:xfrm>
        </p:spPr>
        <p:txBody>
          <a:bodyPr vert="horz" lIns="91440" tIns="45720" rIns="91440" bIns="45720" rtlCol="0">
            <a:normAutofit/>
          </a:bodyPr>
          <a:lstStyle/>
          <a:p>
            <a:r>
              <a:rPr lang="en-US" sz="2000">
                <a:solidFill>
                  <a:schemeClr val="bg1"/>
                </a:solidFill>
              </a:rPr>
              <a:t>Successfully created a MPC</a:t>
            </a:r>
            <a:endParaRPr lang="en-US" sz="2000">
              <a:solidFill>
                <a:schemeClr val="bg1"/>
              </a:solidFill>
              <a:cs typeface="Calibri"/>
            </a:endParaRPr>
          </a:p>
          <a:p>
            <a:r>
              <a:rPr lang="en-US" sz="2000">
                <a:solidFill>
                  <a:schemeClr val="bg1"/>
                </a:solidFill>
              </a:rPr>
              <a:t>Further optimize the non-linear solver</a:t>
            </a:r>
            <a:endParaRPr lang="en-US" sz="2000">
              <a:solidFill>
                <a:schemeClr val="bg1"/>
              </a:solidFill>
              <a:cs typeface="Calibri"/>
            </a:endParaRPr>
          </a:p>
          <a:p>
            <a:r>
              <a:rPr lang="en-US" sz="2000">
                <a:solidFill>
                  <a:schemeClr val="bg1"/>
                </a:solidFill>
                <a:cs typeface="Calibri"/>
              </a:rPr>
              <a:t>Improve simulation to get closer to real world conditions</a:t>
            </a:r>
            <a:endParaRPr lang="en-US" sz="2000">
              <a:solidFill>
                <a:schemeClr val="bg1"/>
              </a:solidFill>
            </a:endParaRPr>
          </a:p>
          <a:p>
            <a:r>
              <a:rPr lang="en-US" sz="2000">
                <a:solidFill>
                  <a:schemeClr val="bg1"/>
                </a:solidFill>
              </a:rPr>
              <a:t>Add obstacle avoidance</a:t>
            </a:r>
          </a:p>
        </p:txBody>
      </p:sp>
      <p:sp>
        <p:nvSpPr>
          <p:cNvPr id="7" name="Slide Number Placeholder 6">
            <a:extLst>
              <a:ext uri="{FF2B5EF4-FFF2-40B4-BE49-F238E27FC236}">
                <a16:creationId xmlns:a16="http://schemas.microsoft.com/office/drawing/2014/main" id="{F66B35A7-5FCC-9344-97F6-2BC254DB513B}"/>
              </a:ext>
            </a:extLst>
          </p:cNvPr>
          <p:cNvSpPr>
            <a:spLocks noGrp="1"/>
          </p:cNvSpPr>
          <p:nvPr>
            <p:ph type="sldNum" sz="quarter" idx="12"/>
          </p:nvPr>
        </p:nvSpPr>
        <p:spPr>
          <a:xfrm>
            <a:off x="9303026" y="6356350"/>
            <a:ext cx="2050774" cy="365125"/>
          </a:xfrm>
        </p:spPr>
        <p:txBody>
          <a:bodyPr>
            <a:normAutofit/>
          </a:bodyPr>
          <a:lstStyle/>
          <a:p>
            <a:pPr>
              <a:spcAft>
                <a:spcPts val="600"/>
              </a:spcAft>
            </a:pPr>
            <a:fld id="{09708CD5-39C0-47DE-A49A-096E11A9E25B}" type="slidenum">
              <a:rPr lang="de-DE">
                <a:solidFill>
                  <a:srgbClr val="FFFFFF"/>
                </a:solidFill>
              </a:rPr>
              <a:pPr>
                <a:spcAft>
                  <a:spcPts val="600"/>
                </a:spcAft>
              </a:pPr>
              <a:t>19</a:t>
            </a:fld>
            <a:r>
              <a:rPr lang="de-DE">
                <a:solidFill>
                  <a:srgbClr val="FFFFFF"/>
                </a:solidFill>
              </a:rPr>
              <a:t> of 21</a:t>
            </a:r>
          </a:p>
        </p:txBody>
      </p:sp>
    </p:spTree>
    <p:extLst>
      <p:ext uri="{BB962C8B-B14F-4D97-AF65-F5344CB8AC3E}">
        <p14:creationId xmlns:p14="http://schemas.microsoft.com/office/powerpoint/2010/main" val="388485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5D58CCC-157A-4F7A-9833-7FC1AE41939B}"/>
              </a:ext>
            </a:extLst>
          </p:cNvPr>
          <p:cNvSpPr>
            <a:spLocks noGrp="1"/>
          </p:cNvSpPr>
          <p:nvPr>
            <p:ph type="title"/>
          </p:nvPr>
        </p:nvSpPr>
        <p:spPr>
          <a:xfrm>
            <a:off x="1225292" y="1450655"/>
            <a:ext cx="3932030" cy="3956690"/>
          </a:xfrm>
        </p:spPr>
        <p:txBody>
          <a:bodyPr anchor="ctr">
            <a:normAutofit/>
          </a:bodyPr>
          <a:lstStyle/>
          <a:p>
            <a:r>
              <a:rPr lang="en-US" sz="6200">
                <a:solidFill>
                  <a:schemeClr val="bg1"/>
                </a:solidFill>
              </a:rPr>
              <a:t>Motivation</a:t>
            </a:r>
          </a:p>
        </p:txBody>
      </p:sp>
      <p:cxnSp>
        <p:nvCxnSpPr>
          <p:cNvPr id="22" name="Straight Connector 24">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6">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94BAEA7-807F-4E06-A4D6-7A6149FBE9DC}"/>
              </a:ext>
            </a:extLst>
          </p:cNvPr>
          <p:cNvGraphicFramePr>
            <a:graphicFrameLocks noGrp="1"/>
          </p:cNvGraphicFramePr>
          <p:nvPr>
            <p:ph idx="1"/>
            <p:extLst>
              <p:ext uri="{D42A27DB-BD31-4B8C-83A1-F6EECF244321}">
                <p14:modId xmlns:p14="http://schemas.microsoft.com/office/powerpoint/2010/main" val="478114315"/>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D2C10EB-238B-704A-B6F2-D9210C32CCC2}"/>
              </a:ext>
            </a:extLst>
          </p:cNvPr>
          <p:cNvSpPr>
            <a:spLocks noGrp="1"/>
          </p:cNvSpPr>
          <p:nvPr>
            <p:ph type="sldNum" sz="quarter" idx="12"/>
          </p:nvPr>
        </p:nvSpPr>
        <p:spPr/>
        <p:txBody>
          <a:bodyPr/>
          <a:lstStyle/>
          <a:p>
            <a:fld id="{09708CD5-39C0-47DE-A49A-096E11A9E25B}" type="slidenum">
              <a:rPr lang="de-DE" smtClean="0"/>
              <a:t>2</a:t>
            </a:fld>
            <a:r>
              <a:rPr lang="de-DE"/>
              <a:t> of 21</a:t>
            </a:r>
          </a:p>
        </p:txBody>
      </p:sp>
    </p:spTree>
    <p:extLst>
      <p:ext uri="{BB962C8B-B14F-4D97-AF65-F5344CB8AC3E}">
        <p14:creationId xmlns:p14="http://schemas.microsoft.com/office/powerpoint/2010/main" val="4009267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4458A8-A035-4F40-BC72-02FC3445482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Thank you for the attention.</a:t>
            </a:r>
          </a:p>
        </p:txBody>
      </p:sp>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0765EB2A-82C1-4E82-904A-5FD7FF7F008D}"/>
              </a:ext>
            </a:extLst>
          </p:cNvPr>
          <p:cNvPicPr>
            <a:picLocks noChangeAspect="1"/>
          </p:cNvPicPr>
          <p:nvPr/>
        </p:nvPicPr>
        <p:blipFill rotWithShape="1">
          <a:blip r:embed="rId3"/>
          <a:srcRect r="-1" b="242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Slide Number Placeholder 5">
            <a:extLst>
              <a:ext uri="{FF2B5EF4-FFF2-40B4-BE49-F238E27FC236}">
                <a16:creationId xmlns:a16="http://schemas.microsoft.com/office/drawing/2014/main" id="{91E80414-E133-FD4C-85E6-A9A11DBE35FB}"/>
              </a:ext>
            </a:extLst>
          </p:cNvPr>
          <p:cNvSpPr>
            <a:spLocks noGrp="1"/>
          </p:cNvSpPr>
          <p:nvPr>
            <p:ph type="sldNum" sz="quarter" idx="12"/>
          </p:nvPr>
        </p:nvSpPr>
        <p:spPr/>
        <p:txBody>
          <a:bodyPr/>
          <a:lstStyle/>
          <a:p>
            <a:fld id="{09708CD5-39C0-47DE-A49A-096E11A9E25B}" type="slidenum">
              <a:rPr lang="de-DE" smtClean="0"/>
              <a:t>20</a:t>
            </a:fld>
            <a:r>
              <a:rPr lang="de-DE"/>
              <a:t> of 21</a:t>
            </a:r>
          </a:p>
        </p:txBody>
      </p:sp>
    </p:spTree>
    <p:extLst>
      <p:ext uri="{BB962C8B-B14F-4D97-AF65-F5344CB8AC3E}">
        <p14:creationId xmlns:p14="http://schemas.microsoft.com/office/powerpoint/2010/main" val="3400079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0D644F11-8B35-4875-8781-DFADC05E5FE8}"/>
              </a:ext>
            </a:extLst>
          </p:cNvPr>
          <p:cNvSpPr>
            <a:spLocks noGrp="1"/>
          </p:cNvSpPr>
          <p:nvPr>
            <p:ph type="title"/>
          </p:nvPr>
        </p:nvSpPr>
        <p:spPr>
          <a:xfrm>
            <a:off x="546546" y="669925"/>
            <a:ext cx="4650862" cy="4812755"/>
          </a:xfrm>
        </p:spPr>
        <p:txBody>
          <a:bodyPr anchor="b">
            <a:normAutofit/>
          </a:bodyPr>
          <a:lstStyle/>
          <a:p>
            <a:pPr algn="r"/>
            <a:r>
              <a:rPr lang="en-US" sz="7200">
                <a:solidFill>
                  <a:schemeClr val="bg1"/>
                </a:solidFill>
              </a:rPr>
              <a:t>Overview of MPC</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06" y="5597879"/>
            <a:ext cx="5102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7355D4B7-3B93-4944-92FC-6829DC1C3CEF}"/>
              </a:ext>
            </a:extLst>
          </p:cNvPr>
          <p:cNvSpPr>
            <a:spLocks noGrp="1"/>
          </p:cNvSpPr>
          <p:nvPr>
            <p:ph idx="1"/>
          </p:nvPr>
        </p:nvSpPr>
        <p:spPr>
          <a:xfrm>
            <a:off x="6490314" y="753042"/>
            <a:ext cx="4562272" cy="5172060"/>
          </a:xfrm>
        </p:spPr>
        <p:txBody>
          <a:bodyPr anchor="ctr">
            <a:normAutofit/>
          </a:bodyPr>
          <a:lstStyle/>
          <a:p>
            <a:r>
              <a:rPr lang="en-US" sz="2000">
                <a:solidFill>
                  <a:schemeClr val="bg1"/>
                </a:solidFill>
                <a:ea typeface="+mn-lt"/>
                <a:cs typeface="+mn-lt"/>
              </a:rPr>
              <a:t>Estimate best driving experience</a:t>
            </a:r>
          </a:p>
          <a:p>
            <a:pPr lvl="1"/>
            <a:r>
              <a:rPr lang="en-US" sz="2000">
                <a:solidFill>
                  <a:schemeClr val="bg1"/>
                </a:solidFill>
                <a:ea typeface="+mn-lt"/>
                <a:cs typeface="+mn-lt"/>
              </a:rPr>
              <a:t>Smoothness</a:t>
            </a:r>
          </a:p>
          <a:p>
            <a:pPr lvl="1"/>
            <a:r>
              <a:rPr lang="en-US" sz="2000">
                <a:solidFill>
                  <a:schemeClr val="bg1"/>
                </a:solidFill>
                <a:ea typeface="+mn-lt"/>
                <a:cs typeface="+mn-lt"/>
              </a:rPr>
              <a:t>Safety</a:t>
            </a:r>
          </a:p>
          <a:p>
            <a:pPr lvl="1"/>
            <a:r>
              <a:rPr lang="en-US" sz="2000">
                <a:solidFill>
                  <a:schemeClr val="bg1"/>
                </a:solidFill>
                <a:ea typeface="+mn-lt"/>
                <a:cs typeface="+mn-lt"/>
              </a:rPr>
              <a:t>Efficiency</a:t>
            </a:r>
          </a:p>
          <a:p>
            <a:pPr marL="457200" lvl="1" indent="0">
              <a:buNone/>
            </a:pPr>
            <a:r>
              <a:rPr lang="en-US" sz="2000">
                <a:solidFill>
                  <a:schemeClr val="bg1"/>
                </a:solidFill>
                <a:ea typeface="+mn-lt"/>
                <a:cs typeface="+mn-lt"/>
              </a:rPr>
              <a:t>while keeping within physical limits (constraints) </a:t>
            </a:r>
            <a:endParaRPr lang="en-US">
              <a:solidFill>
                <a:schemeClr val="bg1"/>
              </a:solidFill>
              <a:ea typeface="+mn-lt"/>
              <a:cs typeface="+mn-lt"/>
            </a:endParaRPr>
          </a:p>
          <a:p>
            <a:pPr marL="457200" lvl="1" indent="0">
              <a:buNone/>
            </a:pPr>
            <a:endParaRPr lang="en-US" sz="2000">
              <a:solidFill>
                <a:schemeClr val="bg1"/>
              </a:solidFill>
            </a:endParaRPr>
          </a:p>
          <a:p>
            <a:r>
              <a:rPr lang="en-US" sz="2000">
                <a:solidFill>
                  <a:schemeClr val="bg1"/>
                </a:solidFill>
              </a:rPr>
              <a:t>Get current state from sensors</a:t>
            </a:r>
          </a:p>
          <a:p>
            <a:pPr lvl="1"/>
            <a:r>
              <a:rPr lang="en-US" sz="2000">
                <a:solidFill>
                  <a:schemeClr val="bg1"/>
                </a:solidFill>
              </a:rPr>
              <a:t>Predict and optimize controls over finite time horizon</a:t>
            </a:r>
            <a:endParaRPr lang="en-US" sz="2000">
              <a:solidFill>
                <a:schemeClr val="bg1"/>
              </a:solidFill>
              <a:cs typeface="Calibri"/>
            </a:endParaRPr>
          </a:p>
          <a:p>
            <a:pPr lvl="1"/>
            <a:r>
              <a:rPr lang="en-US" sz="2000">
                <a:solidFill>
                  <a:schemeClr val="bg1"/>
                </a:solidFill>
              </a:rPr>
              <a:t>Take only 1</a:t>
            </a:r>
            <a:r>
              <a:rPr lang="en-US" sz="2000" baseline="30000">
                <a:solidFill>
                  <a:schemeClr val="bg1"/>
                </a:solidFill>
              </a:rPr>
              <a:t>st</a:t>
            </a:r>
            <a:r>
              <a:rPr lang="en-US" sz="2000">
                <a:solidFill>
                  <a:schemeClr val="bg1"/>
                </a:solidFill>
              </a:rPr>
              <a:t> step</a:t>
            </a:r>
            <a:endParaRPr lang="en-US" sz="2000">
              <a:solidFill>
                <a:schemeClr val="bg1"/>
              </a:solidFill>
              <a:cs typeface="Calibri"/>
            </a:endParaRPr>
          </a:p>
          <a:p>
            <a:endParaRPr lang="en-US" sz="2000">
              <a:solidFill>
                <a:schemeClr val="bg1"/>
              </a:solidFill>
            </a:endParaRPr>
          </a:p>
        </p:txBody>
      </p:sp>
      <p:sp>
        <p:nvSpPr>
          <p:cNvPr id="3" name="Slide Number Placeholder 2">
            <a:extLst>
              <a:ext uri="{FF2B5EF4-FFF2-40B4-BE49-F238E27FC236}">
                <a16:creationId xmlns:a16="http://schemas.microsoft.com/office/drawing/2014/main" id="{92C54217-B7A6-4257-816D-AFA205F381C7}"/>
              </a:ext>
            </a:extLst>
          </p:cNvPr>
          <p:cNvSpPr>
            <a:spLocks noGrp="1"/>
          </p:cNvSpPr>
          <p:nvPr>
            <p:ph type="sldNum" sz="quarter" idx="12"/>
          </p:nvPr>
        </p:nvSpPr>
        <p:spPr>
          <a:xfrm>
            <a:off x="9303026" y="6356350"/>
            <a:ext cx="2050774" cy="365125"/>
          </a:xfrm>
        </p:spPr>
        <p:txBody>
          <a:bodyPr>
            <a:normAutofit/>
          </a:bodyPr>
          <a:lstStyle/>
          <a:p>
            <a:pPr>
              <a:spcAft>
                <a:spcPts val="600"/>
              </a:spcAft>
            </a:pPr>
            <a:fld id="{09708CD5-39C0-47DE-A49A-096E11A9E25B}" type="slidenum">
              <a:rPr lang="de-DE" smtClean="0">
                <a:solidFill>
                  <a:schemeClr val="bg1">
                    <a:lumMod val="50000"/>
                  </a:schemeClr>
                </a:solidFill>
              </a:rPr>
              <a:pPr>
                <a:spcAft>
                  <a:spcPts val="600"/>
                </a:spcAft>
              </a:pPr>
              <a:t>3</a:t>
            </a:fld>
            <a:endParaRPr lang="de-DE">
              <a:solidFill>
                <a:schemeClr val="bg1">
                  <a:lumMod val="5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CC9DE19-EF23-3345-8E60-941AAAC06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5" y="601345"/>
            <a:ext cx="5318755" cy="294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591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8" name="Rectangle 8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Lamborghini Gallardo - 3d Car 3D DWG Model for AutoCAD • Designs CAD">
            <a:extLst>
              <a:ext uri="{FF2B5EF4-FFF2-40B4-BE49-F238E27FC236}">
                <a16:creationId xmlns:a16="http://schemas.microsoft.com/office/drawing/2014/main" id="{DF76F685-F001-4FB8-864C-4BA2EE8FB2F1}"/>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9563" r="-1" b="1307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ow TomTom is evolving for autonomous vehicles | Autonomous vehicle, Car  navigation system, Automobile industry">
            <a:extLst>
              <a:ext uri="{FF2B5EF4-FFF2-40B4-BE49-F238E27FC236}">
                <a16:creationId xmlns:a16="http://schemas.microsoft.com/office/drawing/2014/main" id="{81688586-DE0D-4F19-9326-9BE1A52CD6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46" r="-1" b="11946"/>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2079" name="Rectangle 8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4FC69B2-B310-48C5-B464-FC58BA27729D}"/>
              </a:ext>
            </a:extLst>
          </p:cNvPr>
          <p:cNvSpPr>
            <a:spLocks noGrp="1"/>
          </p:cNvSpPr>
          <p:nvPr>
            <p:ph type="title"/>
          </p:nvPr>
        </p:nvSpPr>
        <p:spPr>
          <a:xfrm>
            <a:off x="838200" y="1115219"/>
            <a:ext cx="4503821" cy="2387600"/>
          </a:xfrm>
        </p:spPr>
        <p:txBody>
          <a:bodyPr vert="horz" lIns="91440" tIns="45720" rIns="91440" bIns="45720" rtlCol="0" anchor="b">
            <a:normAutofit/>
          </a:bodyPr>
          <a:lstStyle/>
          <a:p>
            <a:r>
              <a:rPr lang="en-US" sz="5000" kern="1200">
                <a:solidFill>
                  <a:schemeClr val="bg1"/>
                </a:solidFill>
                <a:latin typeface="+mj-lt"/>
                <a:ea typeface="+mj-ea"/>
                <a:cs typeface="+mj-cs"/>
              </a:rPr>
              <a:t>Our approach</a:t>
            </a:r>
          </a:p>
        </p:txBody>
      </p:sp>
      <p:cxnSp>
        <p:nvCxnSpPr>
          <p:cNvPr id="2080" name="Straight Connector 8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4CB8283A-A599-4E8B-8E22-1591373C6E12}"/>
              </a:ext>
            </a:extLst>
          </p:cNvPr>
          <p:cNvSpPr txBox="1">
            <a:spLocks/>
          </p:cNvSpPr>
          <p:nvPr/>
        </p:nvSpPr>
        <p:spPr>
          <a:xfrm>
            <a:off x="838199" y="3659385"/>
            <a:ext cx="4745133" cy="1917305"/>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arenR"/>
            </a:pPr>
            <a:r>
              <a:rPr lang="en-US" sz="2000">
                <a:solidFill>
                  <a:schemeClr val="bg1"/>
                </a:solidFill>
              </a:rPr>
              <a:t>Car Model</a:t>
            </a:r>
          </a:p>
          <a:p>
            <a:pPr marL="514350" indent="-514350">
              <a:buFont typeface="+mj-lt"/>
              <a:buAutoNum type="arabicParenR"/>
            </a:pPr>
            <a:r>
              <a:rPr lang="en-US" sz="2000">
                <a:solidFill>
                  <a:schemeClr val="bg1"/>
                </a:solidFill>
              </a:rPr>
              <a:t>Path creation</a:t>
            </a:r>
          </a:p>
          <a:p>
            <a:pPr marL="514350" indent="-514350">
              <a:buFont typeface="+mj-lt"/>
              <a:buAutoNum type="arabicParenR"/>
            </a:pPr>
            <a:r>
              <a:rPr lang="en-US" sz="2000">
                <a:solidFill>
                  <a:schemeClr val="bg1"/>
                </a:solidFill>
              </a:rPr>
              <a:t>Path following with MPC</a:t>
            </a:r>
          </a:p>
          <a:p>
            <a:pPr marL="514350" indent="-514350">
              <a:buFont typeface="+mj-lt"/>
              <a:buAutoNum type="arabicParenR"/>
            </a:pPr>
            <a:r>
              <a:rPr lang="en-US" sz="2000">
                <a:solidFill>
                  <a:schemeClr val="bg1"/>
                </a:solidFill>
              </a:rPr>
              <a:t>Simulation in Gazebo</a:t>
            </a:r>
          </a:p>
        </p:txBody>
      </p:sp>
      <p:sp>
        <p:nvSpPr>
          <p:cNvPr id="3" name="Slide Number Placeholder 2">
            <a:extLst>
              <a:ext uri="{FF2B5EF4-FFF2-40B4-BE49-F238E27FC236}">
                <a16:creationId xmlns:a16="http://schemas.microsoft.com/office/drawing/2014/main" id="{596F251A-BA91-F841-B2E9-0A4FB5ED55B4}"/>
              </a:ext>
            </a:extLst>
          </p:cNvPr>
          <p:cNvSpPr>
            <a:spLocks noGrp="1"/>
          </p:cNvSpPr>
          <p:nvPr>
            <p:ph type="sldNum" sz="quarter" idx="12"/>
          </p:nvPr>
        </p:nvSpPr>
        <p:spPr/>
        <p:txBody>
          <a:bodyPr/>
          <a:lstStyle/>
          <a:p>
            <a:fld id="{09708CD5-39C0-47DE-A49A-096E11A9E25B}" type="slidenum">
              <a:rPr lang="de-DE" smtClean="0"/>
              <a:t>4</a:t>
            </a:fld>
            <a:endParaRPr lang="de-DE"/>
          </a:p>
        </p:txBody>
      </p:sp>
    </p:spTree>
    <p:extLst>
      <p:ext uri="{BB962C8B-B14F-4D97-AF65-F5344CB8AC3E}">
        <p14:creationId xmlns:p14="http://schemas.microsoft.com/office/powerpoint/2010/main" val="213362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a:extLst>
              <a:ext uri="{FF2B5EF4-FFF2-40B4-BE49-F238E27FC236}">
                <a16:creationId xmlns:a16="http://schemas.microsoft.com/office/drawing/2014/main" id="{4EA4DF67-9FD5-468F-A8C6-8E26796C5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435100"/>
            <a:ext cx="7315200" cy="3949700"/>
          </a:xfrm>
          <a:prstGeom prst="rect">
            <a:avLst/>
          </a:prstGeom>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582B6-FF61-407D-8834-23361FDC98FD}"/>
                  </a:ext>
                </a:extLst>
              </p:cNvPr>
              <p:cNvSpPr txBox="1"/>
              <p:nvPr/>
            </p:nvSpPr>
            <p:spPr>
              <a:xfrm>
                <a:off x="4038600" y="5129835"/>
                <a:ext cx="7315200" cy="787400"/>
              </a:xfrm>
              <a:prstGeom prst="rect">
                <a:avLst/>
              </a:prstGeom>
              <a:solidFill>
                <a:srgbClr val="000000">
                  <a:alpha val="50000"/>
                </a:srgbClr>
              </a:solidFill>
              <a:ln>
                <a:noFill/>
              </a:ln>
            </p:spPr>
            <p:txBody>
              <a:bodyPr wrap="square" rtlCol="0" anchor="ctr">
                <a:noAutofit/>
              </a:bodyPr>
              <a:lstStyle/>
              <a:p>
                <a:pPr algn="ctr">
                  <a:spcAft>
                    <a:spcPts val="600"/>
                  </a:spcAft>
                </a:pPr>
                <a14:m>
                  <m:oMathPara xmlns:m="http://schemas.openxmlformats.org/officeDocument/2006/math">
                    <m:oMathParaPr>
                      <m:jc m:val="centerGroup"/>
                    </m:oMathParaPr>
                    <m:oMath xmlns:m="http://schemas.openxmlformats.org/officeDocument/2006/math">
                      <m:d>
                        <m:dPr>
                          <m:ctrlPr>
                            <a:rPr lang="en-US" sz="1300" b="0" i="1" smtClean="0">
                              <a:solidFill>
                                <a:srgbClr val="FFFFFF"/>
                              </a:solidFill>
                              <a:latin typeface="Cambria Math" panose="02040503050406030204" pitchFamily="18" charset="0"/>
                            </a:rPr>
                          </m:ctrlPr>
                        </m:dPr>
                        <m:e>
                          <m:m>
                            <m:mPr>
                              <m:mcs>
                                <m:mc>
                                  <m:mcPr>
                                    <m:count m:val="1"/>
                                    <m:mcJc m:val="center"/>
                                  </m:mcPr>
                                </m:mc>
                              </m:mcs>
                              <m:ctrlPr>
                                <a:rPr lang="en-US" sz="1300" b="0" i="1" smtClean="0">
                                  <a:solidFill>
                                    <a:srgbClr val="FFFFFF"/>
                                  </a:solidFill>
                                  <a:latin typeface="Cambria Math" panose="02040503050406030204" pitchFamily="18" charset="0"/>
                                </a:rPr>
                              </m:ctrlPr>
                            </m:mPr>
                            <m:mr>
                              <m:e>
                                <m:r>
                                  <m:rPr>
                                    <m:brk m:alnAt="7"/>
                                  </m:rPr>
                                  <a:rPr lang="en-US" sz="1300" b="0" i="1" smtClean="0">
                                    <a:solidFill>
                                      <a:srgbClr val="FFFFFF"/>
                                    </a:solidFill>
                                    <a:latin typeface="Cambria Math" panose="02040503050406030204" pitchFamily="18" charset="0"/>
                                  </a:rPr>
                                  <m:t>𝑥</m:t>
                                </m:r>
                                <m:r>
                                  <a:rPr lang="en-US" sz="1300" b="0" i="1" smtClean="0">
                                    <a:solidFill>
                                      <a:srgbClr val="FFFFFF"/>
                                    </a:solidFill>
                                    <a:latin typeface="Cambria Math" panose="02040503050406030204" pitchFamily="18" charset="0"/>
                                  </a:rPr>
                                  <m:t>′</m:t>
                                </m:r>
                              </m:e>
                            </m:mr>
                            <m:mr>
                              <m:e>
                                <m:r>
                                  <a:rPr lang="en-US" sz="1300" b="0" i="1" smtClean="0">
                                    <a:solidFill>
                                      <a:srgbClr val="FFFFFF"/>
                                    </a:solidFill>
                                    <a:latin typeface="Cambria Math" panose="02040503050406030204" pitchFamily="18" charset="0"/>
                                  </a:rPr>
                                  <m:t>𝑦</m:t>
                                </m:r>
                                <m:r>
                                  <a:rPr lang="en-US" sz="1300" b="0" i="1" smtClean="0">
                                    <a:solidFill>
                                      <a:srgbClr val="FFFFFF"/>
                                    </a:solidFill>
                                    <a:latin typeface="Cambria Math" panose="02040503050406030204" pitchFamily="18" charset="0"/>
                                  </a:rPr>
                                  <m:t>′</m:t>
                                </m:r>
                              </m:e>
                            </m:mr>
                          </m:m>
                        </m:e>
                      </m:d>
                      <m:r>
                        <a:rPr lang="en-US" sz="1300" b="0" i="1" smtClean="0">
                          <a:solidFill>
                            <a:srgbClr val="FFFFFF"/>
                          </a:solidFill>
                          <a:latin typeface="Cambria Math" panose="02040503050406030204" pitchFamily="18" charset="0"/>
                        </a:rPr>
                        <m:t>=</m:t>
                      </m:r>
                      <m:d>
                        <m:dPr>
                          <m:ctrlPr>
                            <a:rPr lang="en-US" sz="1300" b="0" i="1" smtClean="0">
                              <a:solidFill>
                                <a:srgbClr val="FFFFFF"/>
                              </a:solidFill>
                              <a:latin typeface="Cambria Math" panose="02040503050406030204" pitchFamily="18" charset="0"/>
                            </a:rPr>
                          </m:ctrlPr>
                        </m:dPr>
                        <m:e>
                          <m:m>
                            <m:mPr>
                              <m:mcs>
                                <m:mc>
                                  <m:mcPr>
                                    <m:count m:val="2"/>
                                    <m:mcJc m:val="center"/>
                                  </m:mcPr>
                                </m:mc>
                              </m:mcs>
                              <m:ctrlPr>
                                <a:rPr lang="en-US" sz="1300" b="0" i="1" smtClean="0">
                                  <a:solidFill>
                                    <a:srgbClr val="FFFFFF"/>
                                  </a:solidFill>
                                  <a:latin typeface="Cambria Math" panose="02040503050406030204" pitchFamily="18" charset="0"/>
                                </a:rPr>
                              </m:ctrlPr>
                            </m:mPr>
                            <m:mr>
                              <m:e>
                                <m:func>
                                  <m:funcPr>
                                    <m:ctrlPr>
                                      <a:rPr lang="en-US" sz="1300" b="0" i="1" smtClean="0">
                                        <a:solidFill>
                                          <a:srgbClr val="FFFFFF"/>
                                        </a:solidFill>
                                        <a:latin typeface="Cambria Math" panose="02040503050406030204" pitchFamily="18" charset="0"/>
                                      </a:rPr>
                                    </m:ctrlPr>
                                  </m:funcPr>
                                  <m:fName>
                                    <m:r>
                                      <m:rPr>
                                        <m:sty m:val="p"/>
                                        <m:brk m:alnAt="7"/>
                                      </m:rPr>
                                      <a:rPr lang="en-US" sz="1300" b="0" i="0" smtClean="0">
                                        <a:solidFill>
                                          <a:srgbClr val="FFFFFF"/>
                                        </a:solidFill>
                                        <a:latin typeface="Cambria Math" panose="02040503050406030204" pitchFamily="18" charset="0"/>
                                      </a:rPr>
                                      <m:t>c</m:t>
                                    </m:r>
                                    <m:r>
                                      <m:rPr>
                                        <m:sty m:val="p"/>
                                      </m:rPr>
                                      <a:rPr lang="en-US" sz="1300" b="0" i="0" smtClean="0">
                                        <a:solidFill>
                                          <a:srgbClr val="FFFFFF"/>
                                        </a:solidFill>
                                        <a:latin typeface="Cambria Math" panose="02040503050406030204" pitchFamily="18" charset="0"/>
                                      </a:rPr>
                                      <m:t>os</m:t>
                                    </m:r>
                                  </m:fName>
                                  <m:e>
                                    <m:r>
                                      <m:rPr>
                                        <m:brk m:alnAt="7"/>
                                      </m:rPr>
                                      <a:rPr lang="en-US" sz="1300" b="0" i="1" smtClean="0">
                                        <a:solidFill>
                                          <a:srgbClr val="FFFFFF"/>
                                        </a:solidFill>
                                        <a:latin typeface="Cambria Math" panose="02040503050406030204" pitchFamily="18" charset="0"/>
                                      </a:rPr>
                                      <m:t>𝜃</m:t>
                                    </m:r>
                                  </m:e>
                                </m:func>
                              </m:e>
                              <m:e>
                                <m:r>
                                  <a:rPr lang="en-US" sz="1300" b="0" i="1" smtClean="0">
                                    <a:solidFill>
                                      <a:srgbClr val="FFFFFF"/>
                                    </a:solidFill>
                                    <a:latin typeface="Cambria Math" panose="02040503050406030204" pitchFamily="18" charset="0"/>
                                  </a:rPr>
                                  <m:t>𝑠𝑖𝑛</m:t>
                                </m:r>
                                <m:r>
                                  <a:rPr lang="en-US" sz="1300" b="0" i="1" smtClean="0">
                                    <a:solidFill>
                                      <a:srgbClr val="FFFFFF"/>
                                    </a:solidFill>
                                    <a:latin typeface="Cambria Math" panose="02040503050406030204" pitchFamily="18" charset="0"/>
                                  </a:rPr>
                                  <m:t>𝜃</m:t>
                                </m:r>
                              </m:e>
                            </m:mr>
                            <m:mr>
                              <m:e>
                                <m:r>
                                  <a:rPr lang="en-US" sz="1300" b="0" i="1" smtClean="0">
                                    <a:solidFill>
                                      <a:srgbClr val="FFFFFF"/>
                                    </a:solidFill>
                                    <a:latin typeface="Cambria Math" panose="02040503050406030204" pitchFamily="18" charset="0"/>
                                  </a:rPr>
                                  <m:t>−</m:t>
                                </m:r>
                                <m:r>
                                  <a:rPr lang="en-US" sz="1300" b="0" i="1" smtClean="0">
                                    <a:solidFill>
                                      <a:srgbClr val="FFFFFF"/>
                                    </a:solidFill>
                                    <a:latin typeface="Cambria Math" panose="02040503050406030204" pitchFamily="18" charset="0"/>
                                  </a:rPr>
                                  <m:t>𝑠𝑖𝑛</m:t>
                                </m:r>
                                <m:r>
                                  <a:rPr lang="en-US" sz="1300" b="0" i="1" smtClean="0">
                                    <a:solidFill>
                                      <a:srgbClr val="FFFFFF"/>
                                    </a:solidFill>
                                    <a:latin typeface="Cambria Math" panose="02040503050406030204" pitchFamily="18" charset="0"/>
                                  </a:rPr>
                                  <m:t>𝜃</m:t>
                                </m:r>
                              </m:e>
                              <m:e>
                                <m:func>
                                  <m:funcPr>
                                    <m:ctrlPr>
                                      <a:rPr lang="en-US" sz="1300" b="0" i="1" smtClean="0">
                                        <a:solidFill>
                                          <a:srgbClr val="FFFFFF"/>
                                        </a:solidFill>
                                        <a:latin typeface="Cambria Math" panose="02040503050406030204" pitchFamily="18" charset="0"/>
                                      </a:rPr>
                                    </m:ctrlPr>
                                  </m:funcPr>
                                  <m:fName>
                                    <m:r>
                                      <m:rPr>
                                        <m:sty m:val="p"/>
                                      </m:rPr>
                                      <a:rPr lang="en-US" sz="1300" b="0" i="0" smtClean="0">
                                        <a:solidFill>
                                          <a:srgbClr val="FFFFFF"/>
                                        </a:solidFill>
                                        <a:latin typeface="Cambria Math" panose="02040503050406030204" pitchFamily="18" charset="0"/>
                                      </a:rPr>
                                      <m:t>cos</m:t>
                                    </m:r>
                                  </m:fName>
                                  <m:e>
                                    <m:r>
                                      <a:rPr lang="en-US" sz="1300" b="0" i="1" smtClean="0">
                                        <a:solidFill>
                                          <a:srgbClr val="FFFFFF"/>
                                        </a:solidFill>
                                        <a:latin typeface="Cambria Math" panose="02040503050406030204" pitchFamily="18" charset="0"/>
                                      </a:rPr>
                                      <m:t>𝜃</m:t>
                                    </m:r>
                                  </m:e>
                                </m:func>
                              </m:e>
                            </m:mr>
                          </m:m>
                        </m:e>
                      </m:d>
                      <m:d>
                        <m:dPr>
                          <m:ctrlPr>
                            <a:rPr lang="en-US" sz="1300" b="0" i="1" smtClean="0">
                              <a:solidFill>
                                <a:srgbClr val="FFFFFF"/>
                              </a:solidFill>
                              <a:latin typeface="Cambria Math" panose="02040503050406030204" pitchFamily="18" charset="0"/>
                            </a:rPr>
                          </m:ctrlPr>
                        </m:dPr>
                        <m:e>
                          <m:m>
                            <m:mPr>
                              <m:mcs>
                                <m:mc>
                                  <m:mcPr>
                                    <m:count m:val="1"/>
                                    <m:mcJc m:val="center"/>
                                  </m:mcPr>
                                </m:mc>
                              </m:mcs>
                              <m:ctrlPr>
                                <a:rPr lang="en-US" sz="1300" b="0" i="1" smtClean="0">
                                  <a:solidFill>
                                    <a:srgbClr val="FFFFFF"/>
                                  </a:solidFill>
                                  <a:latin typeface="Cambria Math" panose="02040503050406030204" pitchFamily="18" charset="0"/>
                                </a:rPr>
                              </m:ctrlPr>
                            </m:mPr>
                            <m:mr>
                              <m:e>
                                <m:r>
                                  <m:rPr>
                                    <m:brk m:alnAt="7"/>
                                  </m:rPr>
                                  <a:rPr lang="en-US" sz="1300" b="0" i="1" smtClean="0">
                                    <a:solidFill>
                                      <a:srgbClr val="FFFFFF"/>
                                    </a:solidFill>
                                    <a:latin typeface="Cambria Math" panose="02040503050406030204" pitchFamily="18" charset="0"/>
                                  </a:rPr>
                                  <m:t>𝑥</m:t>
                                </m:r>
                              </m:e>
                            </m:mr>
                            <m:mr>
                              <m:e>
                                <m:r>
                                  <a:rPr lang="en-US" sz="1300" b="0" i="1" smtClean="0">
                                    <a:solidFill>
                                      <a:srgbClr val="FFFFFF"/>
                                    </a:solidFill>
                                    <a:latin typeface="Cambria Math" panose="02040503050406030204" pitchFamily="18" charset="0"/>
                                  </a:rPr>
                                  <m:t>𝑦</m:t>
                                </m:r>
                              </m:e>
                            </m:mr>
                          </m:m>
                        </m:e>
                      </m:d>
                    </m:oMath>
                  </m:oMathPara>
                </a14:m>
                <a:endParaRPr lang="en-US" sz="1300">
                  <a:solidFill>
                    <a:srgbClr val="FFFFFF"/>
                  </a:solidFill>
                </a:endParaRPr>
              </a:p>
            </p:txBody>
          </p:sp>
        </mc:Choice>
        <mc:Fallback xmlns="">
          <p:sp>
            <p:nvSpPr>
              <p:cNvPr id="6" name="TextBox 5">
                <a:extLst>
                  <a:ext uri="{FF2B5EF4-FFF2-40B4-BE49-F238E27FC236}">
                    <a16:creationId xmlns:a16="http://schemas.microsoft.com/office/drawing/2014/main" id="{3C9582B6-FF61-407D-8834-23361FDC98FD}"/>
                  </a:ext>
                </a:extLst>
              </p:cNvPr>
              <p:cNvSpPr txBox="1">
                <a:spLocks noRot="1" noChangeAspect="1" noMove="1" noResize="1" noEditPoints="1" noAdjustHandles="1" noChangeArrowheads="1" noChangeShapeType="1" noTextEdit="1"/>
              </p:cNvSpPr>
              <p:nvPr/>
            </p:nvSpPr>
            <p:spPr>
              <a:xfrm>
                <a:off x="4038600" y="5129835"/>
                <a:ext cx="7315200" cy="787400"/>
              </a:xfrm>
              <a:prstGeom prst="rect">
                <a:avLst/>
              </a:prstGeom>
              <a:blipFill>
                <a:blip r:embed="rId4"/>
                <a:stretch>
                  <a:fillRect/>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4AEDC3EF-7A87-4586-84F3-54F6759132A9}"/>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Spatial Parameters</a:t>
            </a:r>
          </a:p>
        </p:txBody>
      </p:sp>
      <p:sp>
        <p:nvSpPr>
          <p:cNvPr id="4" name="Slide Number Placeholder 3">
            <a:extLst>
              <a:ext uri="{FF2B5EF4-FFF2-40B4-BE49-F238E27FC236}">
                <a16:creationId xmlns:a16="http://schemas.microsoft.com/office/drawing/2014/main" id="{808C8C9B-F711-FD4E-9A4C-69E3909B0407}"/>
              </a:ext>
            </a:extLst>
          </p:cNvPr>
          <p:cNvSpPr>
            <a:spLocks noGrp="1"/>
          </p:cNvSpPr>
          <p:nvPr>
            <p:ph type="sldNum" sz="quarter" idx="12"/>
          </p:nvPr>
        </p:nvSpPr>
        <p:spPr/>
        <p:txBody>
          <a:bodyPr/>
          <a:lstStyle/>
          <a:p>
            <a:fld id="{09708CD5-39C0-47DE-A49A-096E11A9E25B}" type="slidenum">
              <a:rPr lang="de-DE" smtClean="0"/>
              <a:t>5</a:t>
            </a:fld>
            <a:endParaRPr lang="de-DE"/>
          </a:p>
        </p:txBody>
      </p:sp>
    </p:spTree>
    <p:extLst>
      <p:ext uri="{BB962C8B-B14F-4D97-AF65-F5344CB8AC3E}">
        <p14:creationId xmlns:p14="http://schemas.microsoft.com/office/powerpoint/2010/main" val="2292222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94C265-4BAB-429E-A5D5-A8813FA8CF6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Dynamic Model</a:t>
            </a:r>
          </a:p>
        </p:txBody>
      </p:sp>
      <p:cxnSp>
        <p:nvCxnSpPr>
          <p:cNvPr id="19"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5">
            <a:extLst>
              <a:ext uri="{FF2B5EF4-FFF2-40B4-BE49-F238E27FC236}">
                <a16:creationId xmlns:a16="http://schemas.microsoft.com/office/drawing/2014/main" id="{192A7068-90D9-0449-85A2-5CDC569DA27F}"/>
              </a:ext>
            </a:extLst>
          </p:cNvPr>
          <p:cNvPicPr>
            <a:picLocks noGrp="1" noChangeAspect="1"/>
          </p:cNvPicPr>
          <p:nvPr>
            <p:ph sz="half" idx="2"/>
          </p:nvPr>
        </p:nvPicPr>
        <p:blipFill>
          <a:blip r:embed="rId3"/>
          <a:stretch>
            <a:fillRect/>
          </a:stretch>
        </p:blipFill>
        <p:spPr>
          <a:xfrm>
            <a:off x="331567" y="2843421"/>
            <a:ext cx="5455917" cy="3164431"/>
          </a:xfrm>
          <a:prstGeom prst="rect">
            <a:avLst/>
          </a:prstGeom>
        </p:spPr>
      </p:pic>
      <p:cxnSp>
        <p:nvCxnSpPr>
          <p:cNvPr id="20"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 sky, line, day&#10;&#10;Description automatically generated">
            <a:extLst>
              <a:ext uri="{FF2B5EF4-FFF2-40B4-BE49-F238E27FC236}">
                <a16:creationId xmlns:a16="http://schemas.microsoft.com/office/drawing/2014/main" id="{519CFC96-65E3-4496-91C3-1948DE4FC0B9}"/>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445073" y="2986638"/>
            <a:ext cx="5455917" cy="2877996"/>
          </a:xfrm>
          <a:prstGeom prst="rect">
            <a:avLst/>
          </a:prstGeom>
        </p:spPr>
      </p:pic>
      <p:sp>
        <p:nvSpPr>
          <p:cNvPr id="4" name="Slide Number Placeholder 3">
            <a:extLst>
              <a:ext uri="{FF2B5EF4-FFF2-40B4-BE49-F238E27FC236}">
                <a16:creationId xmlns:a16="http://schemas.microsoft.com/office/drawing/2014/main" id="{3379AC98-1DB1-864A-A900-09485C81CA57}"/>
              </a:ext>
            </a:extLst>
          </p:cNvPr>
          <p:cNvSpPr>
            <a:spLocks noGrp="1"/>
          </p:cNvSpPr>
          <p:nvPr>
            <p:ph type="sldNum" sz="quarter" idx="12"/>
          </p:nvPr>
        </p:nvSpPr>
        <p:spPr/>
        <p:txBody>
          <a:bodyPr/>
          <a:lstStyle/>
          <a:p>
            <a:fld id="{09708CD5-39C0-47DE-A49A-096E11A9E25B}" type="slidenum">
              <a:rPr lang="de-DE" smtClean="0"/>
              <a:t>6</a:t>
            </a:fld>
            <a:endParaRPr lang="de-DE"/>
          </a:p>
        </p:txBody>
      </p:sp>
    </p:spTree>
    <p:extLst>
      <p:ext uri="{BB962C8B-B14F-4D97-AF65-F5344CB8AC3E}">
        <p14:creationId xmlns:p14="http://schemas.microsoft.com/office/powerpoint/2010/main" val="297271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94C265-4BAB-429E-A5D5-A8813FA8CF6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CA" sz="5400">
                <a:solidFill>
                  <a:schemeClr val="bg1"/>
                </a:solidFill>
              </a:rPr>
              <a:t>MPC – Constraints</a:t>
            </a:r>
            <a:endParaRPr lang="en-US" sz="5400">
              <a:solidFill>
                <a:schemeClr val="bg1"/>
              </a:solidFill>
            </a:endParaRPr>
          </a:p>
        </p:txBody>
      </p:sp>
      <p:cxnSp>
        <p:nvCxnSpPr>
          <p:cNvPr id="19"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3" name="Content Placeholder 7">
            <a:extLst>
              <a:ext uri="{FF2B5EF4-FFF2-40B4-BE49-F238E27FC236}">
                <a16:creationId xmlns:a16="http://schemas.microsoft.com/office/drawing/2014/main" id="{F9BDA8B4-51C9-4867-B425-7BD1D7D6F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51" y="2397158"/>
            <a:ext cx="5237019" cy="2938550"/>
          </a:xfrm>
          <a:prstGeom prst="rect">
            <a:avLst/>
          </a:prstGeom>
        </p:spPr>
      </p:pic>
      <p:pic>
        <p:nvPicPr>
          <p:cNvPr id="14" name="Content Placeholder 9" descr="A picture containing fork, chocolate, leather&#10;&#10;Description automatically generated">
            <a:extLst>
              <a:ext uri="{FF2B5EF4-FFF2-40B4-BE49-F238E27FC236}">
                <a16:creationId xmlns:a16="http://schemas.microsoft.com/office/drawing/2014/main" id="{383FC5ED-916E-4064-BD07-552ECCDF1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5289" y="2397158"/>
            <a:ext cx="3918066" cy="293855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52D2483-029B-9F42-899A-0002D7DFD6F5}"/>
                  </a:ext>
                </a:extLst>
              </p:cNvPr>
              <p:cNvSpPr txBox="1"/>
              <p:nvPr/>
            </p:nvSpPr>
            <p:spPr>
              <a:xfrm>
                <a:off x="1747157" y="5861957"/>
                <a:ext cx="25472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−25°≤</m:t>
                      </m:r>
                      <m:r>
                        <a:rPr lang="en-CA" b="0" i="1" smtClean="0">
                          <a:latin typeface="Cambria Math" panose="02040503050406030204" pitchFamily="18" charset="0"/>
                        </a:rPr>
                        <m:t>𝛿</m:t>
                      </m:r>
                      <m:r>
                        <a:rPr lang="en-CA" b="0" i="1" smtClean="0">
                          <a:latin typeface="Cambria Math" panose="02040503050406030204" pitchFamily="18" charset="0"/>
                        </a:rPr>
                        <m:t>≤25°</m:t>
                      </m:r>
                    </m:oMath>
                  </m:oMathPara>
                </a14:m>
                <a:endParaRPr lang="en-CA"/>
              </a:p>
            </p:txBody>
          </p:sp>
        </mc:Choice>
        <mc:Fallback xmlns="">
          <p:sp>
            <p:nvSpPr>
              <p:cNvPr id="3" name="TextBox 2">
                <a:extLst>
                  <a:ext uri="{FF2B5EF4-FFF2-40B4-BE49-F238E27FC236}">
                    <a16:creationId xmlns:a16="http://schemas.microsoft.com/office/drawing/2014/main" id="{552D2483-029B-9F42-899A-0002D7DFD6F5}"/>
                  </a:ext>
                </a:extLst>
              </p:cNvPr>
              <p:cNvSpPr txBox="1">
                <a:spLocks noRot="1" noChangeAspect="1" noMove="1" noResize="1" noEditPoints="1" noAdjustHandles="1" noChangeArrowheads="1" noChangeShapeType="1" noTextEdit="1"/>
              </p:cNvSpPr>
              <p:nvPr/>
            </p:nvSpPr>
            <p:spPr>
              <a:xfrm>
                <a:off x="1747157" y="5861957"/>
                <a:ext cx="254725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275712B-5C44-B544-A5A2-87417955C0E8}"/>
                  </a:ext>
                </a:extLst>
              </p:cNvPr>
              <p:cNvSpPr txBox="1"/>
              <p:nvPr/>
            </p:nvSpPr>
            <p:spPr>
              <a:xfrm>
                <a:off x="8129487" y="5677291"/>
                <a:ext cx="25472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−3</m:t>
                      </m:r>
                      <m:r>
                        <a:rPr lang="en-CA" b="0" i="1" smtClean="0">
                          <a:latin typeface="Cambria Math" panose="02040503050406030204" pitchFamily="18" charset="0"/>
                        </a:rPr>
                        <m:t>𝑚</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2</m:t>
                          </m:r>
                        </m:sup>
                      </m:sSup>
                      <m:r>
                        <a:rPr lang="en-CA" b="0" i="1" smtClean="0">
                          <a:latin typeface="Cambria Math" panose="02040503050406030204" pitchFamily="18" charset="0"/>
                        </a:rPr>
                        <m:t>≤</m:t>
                      </m:r>
                      <m:r>
                        <a:rPr lang="en-CA" b="0" i="1" smtClean="0">
                          <a:latin typeface="Cambria Math" panose="02040503050406030204" pitchFamily="18" charset="0"/>
                        </a:rPr>
                        <m:t>𝑎</m:t>
                      </m:r>
                      <m:r>
                        <a:rPr lang="en-CA" b="0" i="1" smtClean="0">
                          <a:latin typeface="Cambria Math" panose="02040503050406030204" pitchFamily="18" charset="0"/>
                        </a:rPr>
                        <m:t>≤3 </m:t>
                      </m:r>
                      <m:r>
                        <a:rPr lang="en-CA" b="0" i="1" smtClean="0">
                          <a:latin typeface="Cambria Math" panose="02040503050406030204" pitchFamily="18" charset="0"/>
                        </a:rPr>
                        <m:t>𝑚</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2</m:t>
                          </m:r>
                        </m:sup>
                      </m:sSup>
                    </m:oMath>
                  </m:oMathPara>
                </a14:m>
                <a:endParaRPr lang="en-CA"/>
              </a:p>
            </p:txBody>
          </p:sp>
        </mc:Choice>
        <mc:Fallback xmlns="">
          <p:sp>
            <p:nvSpPr>
              <p:cNvPr id="10" name="TextBox 9">
                <a:extLst>
                  <a:ext uri="{FF2B5EF4-FFF2-40B4-BE49-F238E27FC236}">
                    <a16:creationId xmlns:a16="http://schemas.microsoft.com/office/drawing/2014/main" id="{5275712B-5C44-B544-A5A2-87417955C0E8}"/>
                  </a:ext>
                </a:extLst>
              </p:cNvPr>
              <p:cNvSpPr txBox="1">
                <a:spLocks noRot="1" noChangeAspect="1" noMove="1" noResize="1" noEditPoints="1" noAdjustHandles="1" noChangeArrowheads="1" noChangeShapeType="1" noTextEdit="1"/>
              </p:cNvSpPr>
              <p:nvPr/>
            </p:nvSpPr>
            <p:spPr>
              <a:xfrm>
                <a:off x="8129487" y="5677291"/>
                <a:ext cx="2547253" cy="369332"/>
              </a:xfrm>
              <a:prstGeom prst="rect">
                <a:avLst/>
              </a:prstGeom>
              <a:blipFill>
                <a:blip r:embed="rId6"/>
                <a:stretch>
                  <a:fillRect b="-131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1B8E653-46DD-7E44-9A3B-4550B29A0350}"/>
              </a:ext>
            </a:extLst>
          </p:cNvPr>
          <p:cNvSpPr>
            <a:spLocks noGrp="1"/>
          </p:cNvSpPr>
          <p:nvPr>
            <p:ph type="sldNum" sz="quarter" idx="12"/>
          </p:nvPr>
        </p:nvSpPr>
        <p:spPr/>
        <p:txBody>
          <a:bodyPr/>
          <a:lstStyle/>
          <a:p>
            <a:fld id="{09708CD5-39C0-47DE-A49A-096E11A9E25B}" type="slidenum">
              <a:rPr lang="de-DE" smtClean="0"/>
              <a:t>7</a:t>
            </a:fld>
            <a:endParaRPr lang="de-DE"/>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AA7DA1-5E4A-384E-B228-C791CC7C1FD9}"/>
                  </a:ext>
                </a:extLst>
              </p:cNvPr>
              <p:cNvSpPr txBox="1"/>
              <p:nvPr/>
            </p:nvSpPr>
            <p:spPr>
              <a:xfrm>
                <a:off x="8129486" y="5987018"/>
                <a:ext cx="2547253" cy="7146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𝑣</m:t>
                          </m:r>
                        </m:e>
                        <m:sub>
                          <m:r>
                            <a:rPr lang="en-CA" b="0" i="1" smtClean="0">
                              <a:latin typeface="Cambria Math" panose="02040503050406030204" pitchFamily="18" charset="0"/>
                            </a:rPr>
                            <m:t>𝑟𝑒𝑓</m:t>
                          </m:r>
                        </m:sub>
                      </m:sSub>
                      <m:r>
                        <a:rPr lang="en-CA" b="0" i="1" smtClean="0">
                          <a:latin typeface="Cambria Math" panose="02040503050406030204" pitchFamily="18" charset="0"/>
                        </a:rPr>
                        <m:t>=11</m:t>
                      </m:r>
                      <m:f>
                        <m:fPr>
                          <m:ctrlPr>
                            <a:rPr lang="en-CA" b="0" i="1" smtClean="0">
                              <a:latin typeface="Cambria Math" panose="02040503050406030204" pitchFamily="18" charset="0"/>
                            </a:rPr>
                          </m:ctrlPr>
                        </m:fPr>
                        <m:num>
                          <m:r>
                            <a:rPr lang="en-CA" b="0" i="1" smtClean="0">
                              <a:latin typeface="Cambria Math" panose="02040503050406030204" pitchFamily="18" charset="0"/>
                            </a:rPr>
                            <m:t>𝑚</m:t>
                          </m:r>
                        </m:num>
                        <m:den>
                          <m:r>
                            <a:rPr lang="en-CA" b="0" i="1" smtClean="0">
                              <a:latin typeface="Cambria Math" panose="02040503050406030204" pitchFamily="18" charset="0"/>
                            </a:rPr>
                            <m:t>𝑠</m:t>
                          </m:r>
                        </m:den>
                      </m:f>
                      <m:r>
                        <a:rPr lang="en-CA" b="0" i="1" smtClean="0">
                          <a:latin typeface="Cambria Math" panose="02040503050406030204" pitchFamily="18" charset="0"/>
                        </a:rPr>
                        <m:t> </m:t>
                      </m:r>
                      <m:d>
                        <m:dPr>
                          <m:ctrlPr>
                            <a:rPr lang="en-CA" b="0" i="1" smtClean="0">
                              <a:latin typeface="Cambria Math" panose="02040503050406030204" pitchFamily="18" charset="0"/>
                            </a:rPr>
                          </m:ctrlPr>
                        </m:dPr>
                        <m:e>
                          <m:r>
                            <a:rPr lang="en-CA" b="0" i="1" smtClean="0">
                              <a:latin typeface="Cambria Math" panose="02040503050406030204" pitchFamily="18" charset="0"/>
                            </a:rPr>
                            <m:t>~40</m:t>
                          </m:r>
                          <m:f>
                            <m:fPr>
                              <m:ctrlPr>
                                <a:rPr lang="en-CA" b="0" i="1" smtClean="0">
                                  <a:latin typeface="Cambria Math" panose="02040503050406030204" pitchFamily="18" charset="0"/>
                                </a:rPr>
                              </m:ctrlPr>
                            </m:fPr>
                            <m:num>
                              <m:r>
                                <a:rPr lang="en-CA" b="0" i="1" smtClean="0">
                                  <a:latin typeface="Cambria Math" panose="02040503050406030204" pitchFamily="18" charset="0"/>
                                </a:rPr>
                                <m:t>𝑘𝑚</m:t>
                              </m:r>
                            </m:num>
                            <m:den>
                              <m:r>
                                <a:rPr lang="en-CA" b="0" i="1" smtClean="0">
                                  <a:latin typeface="Cambria Math" panose="02040503050406030204" pitchFamily="18" charset="0"/>
                                </a:rPr>
                                <m:t>h</m:t>
                              </m:r>
                            </m:den>
                          </m:f>
                        </m:e>
                      </m:d>
                    </m:oMath>
                  </m:oMathPara>
                </a14:m>
                <a:endParaRPr lang="en-CA"/>
              </a:p>
            </p:txBody>
          </p:sp>
        </mc:Choice>
        <mc:Fallback xmlns="">
          <p:sp>
            <p:nvSpPr>
              <p:cNvPr id="15" name="TextBox 14">
                <a:extLst>
                  <a:ext uri="{FF2B5EF4-FFF2-40B4-BE49-F238E27FC236}">
                    <a16:creationId xmlns:a16="http://schemas.microsoft.com/office/drawing/2014/main" id="{AEAA7DA1-5E4A-384E-B228-C791CC7C1FD9}"/>
                  </a:ext>
                </a:extLst>
              </p:cNvPr>
              <p:cNvSpPr txBox="1">
                <a:spLocks noRot="1" noChangeAspect="1" noMove="1" noResize="1" noEditPoints="1" noAdjustHandles="1" noChangeArrowheads="1" noChangeShapeType="1" noTextEdit="1"/>
              </p:cNvSpPr>
              <p:nvPr/>
            </p:nvSpPr>
            <p:spPr>
              <a:xfrm>
                <a:off x="8129486" y="5987018"/>
                <a:ext cx="2547253" cy="7146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9962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94C265-4BAB-429E-A5D5-A8813FA8CF6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CA" sz="5400">
                <a:solidFill>
                  <a:schemeClr val="bg1"/>
                </a:solidFill>
              </a:rPr>
              <a:t>MPC – Path planning</a:t>
            </a:r>
            <a:endParaRPr lang="en-US" sz="5400">
              <a:solidFill>
                <a:schemeClr val="bg1"/>
              </a:solidFill>
            </a:endParaRPr>
          </a:p>
        </p:txBody>
      </p:sp>
      <p:cxnSp>
        <p:nvCxnSpPr>
          <p:cNvPr id="19"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1365FE1F-BABB-4CF0-B537-039F99CE58B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504605" y="2398871"/>
            <a:ext cx="51816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C920417-8E7E-4768-94C5-71AAAB0DA4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7186" y="2398871"/>
            <a:ext cx="4297132" cy="402558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5" name="TextBox 14">
            <a:extLst>
              <a:ext uri="{FF2B5EF4-FFF2-40B4-BE49-F238E27FC236}">
                <a16:creationId xmlns:a16="http://schemas.microsoft.com/office/drawing/2014/main" id="{AEA554C8-80CF-45DD-8332-A6672AC3A2C9}"/>
              </a:ext>
            </a:extLst>
          </p:cNvPr>
          <p:cNvSpPr txBox="1"/>
          <p:nvPr/>
        </p:nvSpPr>
        <p:spPr>
          <a:xfrm>
            <a:off x="3519835" y="2998810"/>
            <a:ext cx="2026327" cy="1200329"/>
          </a:xfrm>
          <a:prstGeom prst="rect">
            <a:avLst/>
          </a:prstGeom>
          <a:noFill/>
        </p:spPr>
        <p:txBody>
          <a:bodyPr wrap="square" rtlCol="0">
            <a:spAutoFit/>
          </a:bodyPr>
          <a:lstStyle/>
          <a:p>
            <a:pPr marL="285750" indent="-285750">
              <a:buFontTx/>
              <a:buChar char="-"/>
            </a:pPr>
            <a:r>
              <a:rPr lang="en-US">
                <a:solidFill>
                  <a:srgbClr val="B7B7B7"/>
                </a:solidFill>
              </a:rPr>
              <a:t>Path</a:t>
            </a:r>
          </a:p>
          <a:p>
            <a:pPr marL="285750" indent="-285750">
              <a:buFontTx/>
              <a:buChar char="-"/>
            </a:pPr>
            <a:r>
              <a:rPr lang="en-US">
                <a:solidFill>
                  <a:srgbClr val="17AB61"/>
                </a:solidFill>
              </a:rPr>
              <a:t>Polynomial fit</a:t>
            </a:r>
          </a:p>
          <a:p>
            <a:pPr marL="285750" indent="-285750">
              <a:buFontTx/>
              <a:buChar char="-"/>
            </a:pPr>
            <a:r>
              <a:rPr lang="en-US">
                <a:solidFill>
                  <a:srgbClr val="0B70C2"/>
                </a:solidFill>
              </a:rPr>
              <a:t>Optimized path</a:t>
            </a:r>
          </a:p>
          <a:p>
            <a:pPr marL="285750" indent="-285750">
              <a:buFontTx/>
              <a:buChar char="-"/>
            </a:pPr>
            <a:r>
              <a:rPr lang="en-US">
                <a:solidFill>
                  <a:srgbClr val="E6081B"/>
                </a:solidFill>
              </a:rPr>
              <a:t>Path error</a:t>
            </a:r>
          </a:p>
        </p:txBody>
      </p:sp>
      <p:pic>
        <p:nvPicPr>
          <p:cNvPr id="16" name="Picture 15">
            <a:extLst>
              <a:ext uri="{FF2B5EF4-FFF2-40B4-BE49-F238E27FC236}">
                <a16:creationId xmlns:a16="http://schemas.microsoft.com/office/drawing/2014/main" id="{8CC0E6D3-61FE-4A70-A9E5-7CE4AA94AD13}"/>
              </a:ext>
            </a:extLst>
          </p:cNvPr>
          <p:cNvPicPr>
            <a:picLocks noChangeAspect="1"/>
          </p:cNvPicPr>
          <p:nvPr/>
        </p:nvPicPr>
        <p:blipFill>
          <a:blip r:embed="rId5"/>
          <a:stretch>
            <a:fillRect/>
          </a:stretch>
        </p:blipFill>
        <p:spPr>
          <a:xfrm>
            <a:off x="6504605" y="5065833"/>
            <a:ext cx="4114800" cy="1041400"/>
          </a:xfrm>
          <a:prstGeom prst="rect">
            <a:avLst/>
          </a:prstGeom>
        </p:spPr>
      </p:pic>
    </p:spTree>
    <p:extLst>
      <p:ext uri="{BB962C8B-B14F-4D97-AF65-F5344CB8AC3E}">
        <p14:creationId xmlns:p14="http://schemas.microsoft.com/office/powerpoint/2010/main" val="4061932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94C265-4BAB-429E-A5D5-A8813FA8CF6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CA" sz="5400">
                <a:solidFill>
                  <a:schemeClr val="bg1"/>
                </a:solidFill>
              </a:rPr>
              <a:t>MPC – Cost function</a:t>
            </a:r>
            <a:endParaRPr lang="en-US" sz="5400">
              <a:solidFill>
                <a:schemeClr val="bg1"/>
              </a:solidFill>
            </a:endParaRPr>
          </a:p>
        </p:txBody>
      </p:sp>
      <p:cxnSp>
        <p:nvCxnSpPr>
          <p:cNvPr id="19"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3" name="Content Placeholder 10" descr="Text&#10;&#10;Description automatically generated">
            <a:extLst>
              <a:ext uri="{FF2B5EF4-FFF2-40B4-BE49-F238E27FC236}">
                <a16:creationId xmlns:a16="http://schemas.microsoft.com/office/drawing/2014/main" id="{3D045F66-91A3-431A-80B2-DEF36DF4BCF2}"/>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6489953" y="2684136"/>
            <a:ext cx="5345714" cy="1472998"/>
          </a:xfrm>
          <a:prstGeom prst="rect">
            <a:avLst/>
          </a:prstGeom>
        </p:spPr>
      </p:pic>
      <p:grpSp>
        <p:nvGrpSpPr>
          <p:cNvPr id="14" name="Group 13">
            <a:extLst>
              <a:ext uri="{FF2B5EF4-FFF2-40B4-BE49-F238E27FC236}">
                <a16:creationId xmlns:a16="http://schemas.microsoft.com/office/drawing/2014/main" id="{FFE36186-09EA-4318-ABE3-E95A086E148B}"/>
              </a:ext>
            </a:extLst>
          </p:cNvPr>
          <p:cNvGrpSpPr/>
          <p:nvPr/>
        </p:nvGrpSpPr>
        <p:grpSpPr>
          <a:xfrm>
            <a:off x="6640810" y="4870865"/>
            <a:ext cx="3700368" cy="1553590"/>
            <a:chOff x="2331780" y="4368951"/>
            <a:chExt cx="4853193" cy="2037600"/>
          </a:xfrm>
        </p:grpSpPr>
        <p:pic>
          <p:nvPicPr>
            <p:cNvPr id="17" name="Content Placeholder 6">
              <a:extLst>
                <a:ext uri="{FF2B5EF4-FFF2-40B4-BE49-F238E27FC236}">
                  <a16:creationId xmlns:a16="http://schemas.microsoft.com/office/drawing/2014/main" id="{5187091A-529E-47EE-87F9-D6EDBDC2E7DF}"/>
                </a:ext>
              </a:extLst>
            </p:cNvPr>
            <p:cNvPicPr>
              <a:picLocks noChangeAspect="1"/>
            </p:cNvPicPr>
            <p:nvPr/>
          </p:nvPicPr>
          <p:blipFill>
            <a:blip r:embed="rId4"/>
            <a:stretch>
              <a:fillRect/>
            </a:stretch>
          </p:blipFill>
          <p:spPr>
            <a:xfrm>
              <a:off x="2331780" y="4368951"/>
              <a:ext cx="4853193" cy="2037600"/>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B47714E-A1A8-4328-82CD-811C2D007980}"/>
                    </a:ext>
                  </a:extLst>
                </p14:cNvPr>
                <p14:cNvContentPartPr/>
                <p14:nvPr/>
              </p14:nvContentPartPr>
              <p14:xfrm>
                <a:off x="5119701" y="5287535"/>
                <a:ext cx="1896840" cy="605880"/>
              </p14:xfrm>
            </p:contentPart>
          </mc:Choice>
          <mc:Fallback xmlns="">
            <p:pic>
              <p:nvPicPr>
                <p:cNvPr id="21" name="Ink 20">
                  <a:extLst>
                    <a:ext uri="{FF2B5EF4-FFF2-40B4-BE49-F238E27FC236}">
                      <a16:creationId xmlns:a16="http://schemas.microsoft.com/office/drawing/2014/main" id="{3B47714E-A1A8-4328-82CD-811C2D007980}"/>
                    </a:ext>
                  </a:extLst>
                </p:cNvPr>
                <p:cNvPicPr/>
                <p:nvPr/>
              </p:nvPicPr>
              <p:blipFill>
                <a:blip r:embed="rId6"/>
                <a:stretch>
                  <a:fillRect/>
                </a:stretch>
              </p:blipFill>
              <p:spPr>
                <a:xfrm>
                  <a:off x="5037086" y="5204958"/>
                  <a:ext cx="2061598" cy="77056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E638D770-3531-4BF7-8325-EAF3FD94324E}"/>
                    </a:ext>
                  </a:extLst>
                </p14:cNvPr>
                <p14:cNvContentPartPr/>
                <p14:nvPr/>
              </p14:nvContentPartPr>
              <p14:xfrm>
                <a:off x="5275581" y="4457015"/>
                <a:ext cx="1185840" cy="227880"/>
              </p14:xfrm>
            </p:contentPart>
          </mc:Choice>
          <mc:Fallback xmlns="">
            <p:pic>
              <p:nvPicPr>
                <p:cNvPr id="22" name="Ink 21">
                  <a:extLst>
                    <a:ext uri="{FF2B5EF4-FFF2-40B4-BE49-F238E27FC236}">
                      <a16:creationId xmlns:a16="http://schemas.microsoft.com/office/drawing/2014/main" id="{E638D770-3531-4BF7-8325-EAF3FD94324E}"/>
                    </a:ext>
                  </a:extLst>
                </p:cNvPr>
                <p:cNvPicPr/>
                <p:nvPr/>
              </p:nvPicPr>
              <p:blipFill>
                <a:blip r:embed="rId8"/>
                <a:stretch>
                  <a:fillRect/>
                </a:stretch>
              </p:blipFill>
              <p:spPr>
                <a:xfrm>
                  <a:off x="5192969" y="4374278"/>
                  <a:ext cx="1350592" cy="392880"/>
                </a:xfrm>
                <a:prstGeom prst="rect">
                  <a:avLst/>
                </a:prstGeom>
              </p:spPr>
            </p:pic>
          </mc:Fallback>
        </mc:AlternateContent>
        <p:pic>
          <p:nvPicPr>
            <p:cNvPr id="23" name="Picture 22">
              <a:extLst>
                <a:ext uri="{FF2B5EF4-FFF2-40B4-BE49-F238E27FC236}">
                  <a16:creationId xmlns:a16="http://schemas.microsoft.com/office/drawing/2014/main" id="{6004A662-7A7A-419E-96BD-D9587E78AA46}"/>
                </a:ext>
              </a:extLst>
            </p:cNvPr>
            <p:cNvPicPr>
              <a:picLocks noChangeAspect="1"/>
            </p:cNvPicPr>
            <p:nvPr/>
          </p:nvPicPr>
          <p:blipFill>
            <a:blip r:embed="rId9"/>
            <a:stretch>
              <a:fillRect/>
            </a:stretch>
          </p:blipFill>
          <p:spPr>
            <a:xfrm>
              <a:off x="5119701" y="5502245"/>
              <a:ext cx="1281434" cy="278321"/>
            </a:xfrm>
            <a:prstGeom prst="rect">
              <a:avLst/>
            </a:prstGeom>
          </p:spPr>
        </p:pic>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C9768C1D-4FDF-4F2F-AB4B-BCEB4E63B07F}"/>
                    </a:ext>
                  </a:extLst>
                </p14:cNvPr>
                <p14:cNvContentPartPr/>
                <p14:nvPr/>
              </p14:nvContentPartPr>
              <p14:xfrm>
                <a:off x="5392893" y="6113088"/>
                <a:ext cx="1616400" cy="240840"/>
              </p14:xfrm>
            </p:contentPart>
          </mc:Choice>
          <mc:Fallback xmlns="">
            <p:pic>
              <p:nvPicPr>
                <p:cNvPr id="24" name="Ink 23">
                  <a:extLst>
                    <a:ext uri="{FF2B5EF4-FFF2-40B4-BE49-F238E27FC236}">
                      <a16:creationId xmlns:a16="http://schemas.microsoft.com/office/drawing/2014/main" id="{C9768C1D-4FDF-4F2F-AB4B-BCEB4E63B07F}"/>
                    </a:ext>
                  </a:extLst>
                </p:cNvPr>
                <p:cNvPicPr/>
                <p:nvPr/>
              </p:nvPicPr>
              <p:blipFill>
                <a:blip r:embed="rId11"/>
                <a:stretch>
                  <a:fillRect/>
                </a:stretch>
              </p:blipFill>
              <p:spPr>
                <a:xfrm>
                  <a:off x="5310279" y="6030447"/>
                  <a:ext cx="1781156" cy="405650"/>
                </a:xfrm>
                <a:prstGeom prst="rect">
                  <a:avLst/>
                </a:prstGeom>
              </p:spPr>
            </p:pic>
          </mc:Fallback>
        </mc:AlternateContent>
      </p:grpSp>
      <p:pic>
        <p:nvPicPr>
          <p:cNvPr id="25" name="Content Placeholder 20">
            <a:extLst>
              <a:ext uri="{FF2B5EF4-FFF2-40B4-BE49-F238E27FC236}">
                <a16:creationId xmlns:a16="http://schemas.microsoft.com/office/drawing/2014/main" id="{1CD4EBF0-3EB1-42EE-96A5-A7C1ED6935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0147" y="2662098"/>
            <a:ext cx="5181600" cy="2324100"/>
          </a:xfrm>
          <a:prstGeom prst="rect">
            <a:avLst/>
          </a:prstGeom>
        </p:spPr>
      </p:pic>
      <p:sp>
        <p:nvSpPr>
          <p:cNvPr id="26" name="Text Placeholder 26">
            <a:extLst>
              <a:ext uri="{FF2B5EF4-FFF2-40B4-BE49-F238E27FC236}">
                <a16:creationId xmlns:a16="http://schemas.microsoft.com/office/drawing/2014/main" id="{F5DD44AC-37FB-40C1-A838-FCC108194891}"/>
              </a:ext>
            </a:extLst>
          </p:cNvPr>
          <p:cNvSpPr txBox="1">
            <a:spLocks/>
          </p:cNvSpPr>
          <p:nvPr/>
        </p:nvSpPr>
        <p:spPr>
          <a:xfrm>
            <a:off x="683323" y="5205859"/>
            <a:ext cx="3700368" cy="505141"/>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A"/>
              <a:t>Solve non-linear optimization problem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0C42318-934D-8342-9F16-FA08FE724B6A}"/>
                  </a:ext>
                </a:extLst>
              </p:cNvPr>
              <p:cNvSpPr txBox="1"/>
              <p:nvPr/>
            </p:nvSpPr>
            <p:spPr>
              <a:xfrm>
                <a:off x="1820984" y="2895599"/>
                <a:ext cx="308708"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𝑃</m:t>
                          </m:r>
                        </m:e>
                        <m:sub>
                          <m:r>
                            <a:rPr lang="en-CA" sz="1600" b="0" i="1" smtClean="0">
                              <a:latin typeface="Cambria Math" panose="02040503050406030204" pitchFamily="18" charset="0"/>
                            </a:rPr>
                            <m:t>𝑒</m:t>
                          </m:r>
                        </m:sub>
                      </m:sSub>
                    </m:oMath>
                  </m:oMathPara>
                </a14:m>
                <a:endParaRPr lang="en-CA" sz="2400"/>
              </a:p>
            </p:txBody>
          </p:sp>
        </mc:Choice>
        <mc:Fallback xmlns="">
          <p:sp>
            <p:nvSpPr>
              <p:cNvPr id="3" name="TextBox 2">
                <a:extLst>
                  <a:ext uri="{FF2B5EF4-FFF2-40B4-BE49-F238E27FC236}">
                    <a16:creationId xmlns:a16="http://schemas.microsoft.com/office/drawing/2014/main" id="{50C42318-934D-8342-9F16-FA08FE724B6A}"/>
                  </a:ext>
                </a:extLst>
              </p:cNvPr>
              <p:cNvSpPr txBox="1">
                <a:spLocks noRot="1" noChangeAspect="1" noMove="1" noResize="1" noEditPoints="1" noAdjustHandles="1" noChangeArrowheads="1" noChangeShapeType="1" noTextEdit="1"/>
              </p:cNvSpPr>
              <p:nvPr/>
            </p:nvSpPr>
            <p:spPr>
              <a:xfrm>
                <a:off x="1820984" y="2895599"/>
                <a:ext cx="308708" cy="338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79C80F4-A915-EC46-A67D-40DDB5A9DAEF}"/>
                  </a:ext>
                </a:extLst>
              </p:cNvPr>
              <p:cNvSpPr txBox="1"/>
              <p:nvPr/>
            </p:nvSpPr>
            <p:spPr>
              <a:xfrm>
                <a:off x="3046495" y="2895599"/>
                <a:ext cx="308708"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𝐻</m:t>
                          </m:r>
                        </m:e>
                        <m:sub>
                          <m:r>
                            <a:rPr lang="en-CA" sz="1600" b="0" i="1" smtClean="0">
                              <a:latin typeface="Cambria Math" panose="02040503050406030204" pitchFamily="18" charset="0"/>
                            </a:rPr>
                            <m:t>𝑒</m:t>
                          </m:r>
                        </m:sub>
                      </m:sSub>
                    </m:oMath>
                  </m:oMathPara>
                </a14:m>
                <a:endParaRPr lang="en-CA" sz="2400"/>
              </a:p>
            </p:txBody>
          </p:sp>
        </mc:Choice>
        <mc:Fallback xmlns="">
          <p:sp>
            <p:nvSpPr>
              <p:cNvPr id="27" name="TextBox 26">
                <a:extLst>
                  <a:ext uri="{FF2B5EF4-FFF2-40B4-BE49-F238E27FC236}">
                    <a16:creationId xmlns:a16="http://schemas.microsoft.com/office/drawing/2014/main" id="{B79C80F4-A915-EC46-A67D-40DDB5A9DAEF}"/>
                  </a:ext>
                </a:extLst>
              </p:cNvPr>
              <p:cNvSpPr txBox="1">
                <a:spLocks noRot="1" noChangeAspect="1" noMove="1" noResize="1" noEditPoints="1" noAdjustHandles="1" noChangeArrowheads="1" noChangeShapeType="1" noTextEdit="1"/>
              </p:cNvSpPr>
              <p:nvPr/>
            </p:nvSpPr>
            <p:spPr>
              <a:xfrm>
                <a:off x="3046495" y="2895599"/>
                <a:ext cx="308708" cy="338554"/>
              </a:xfrm>
              <a:prstGeom prst="rect">
                <a:avLst/>
              </a:prstGeom>
              <a:blipFill>
                <a:blip r:embed="rId14"/>
                <a:stretch>
                  <a:fillRect r="-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B5495C1-EAB3-C443-841B-808891DA3044}"/>
                  </a:ext>
                </a:extLst>
              </p:cNvPr>
              <p:cNvSpPr txBox="1"/>
              <p:nvPr/>
            </p:nvSpPr>
            <p:spPr>
              <a:xfrm>
                <a:off x="1355969" y="2930576"/>
                <a:ext cx="378822" cy="29379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𝑤</m:t>
                          </m:r>
                        </m:e>
                        <m:sub>
                          <m:sSub>
                            <m:sSubPr>
                              <m:ctrlPr>
                                <a:rPr lang="en-CA" sz="1200" i="1">
                                  <a:latin typeface="Cambria Math" panose="02040503050406030204" pitchFamily="18" charset="0"/>
                                </a:rPr>
                              </m:ctrlPr>
                            </m:sSubPr>
                            <m:e>
                              <m:r>
                                <a:rPr lang="en-CA" sz="1200" i="1">
                                  <a:latin typeface="Cambria Math" panose="02040503050406030204" pitchFamily="18" charset="0"/>
                                </a:rPr>
                                <m:t>𝑃</m:t>
                              </m:r>
                            </m:e>
                            <m:sub>
                              <m:r>
                                <a:rPr lang="en-CA" sz="1200" i="1">
                                  <a:latin typeface="Cambria Math" panose="02040503050406030204" pitchFamily="18" charset="0"/>
                                </a:rPr>
                                <m:t>𝑒</m:t>
                              </m:r>
                            </m:sub>
                          </m:sSub>
                        </m:sub>
                      </m:sSub>
                    </m:oMath>
                  </m:oMathPara>
                </a14:m>
                <a:endParaRPr lang="en-CA"/>
              </a:p>
            </p:txBody>
          </p:sp>
        </mc:Choice>
        <mc:Fallback xmlns="">
          <p:sp>
            <p:nvSpPr>
              <p:cNvPr id="28" name="TextBox 27">
                <a:extLst>
                  <a:ext uri="{FF2B5EF4-FFF2-40B4-BE49-F238E27FC236}">
                    <a16:creationId xmlns:a16="http://schemas.microsoft.com/office/drawing/2014/main" id="{9B5495C1-EAB3-C443-841B-808891DA3044}"/>
                  </a:ext>
                </a:extLst>
              </p:cNvPr>
              <p:cNvSpPr txBox="1">
                <a:spLocks noRot="1" noChangeAspect="1" noMove="1" noResize="1" noEditPoints="1" noAdjustHandles="1" noChangeArrowheads="1" noChangeShapeType="1" noTextEdit="1"/>
              </p:cNvSpPr>
              <p:nvPr/>
            </p:nvSpPr>
            <p:spPr>
              <a:xfrm>
                <a:off x="1355969" y="2930576"/>
                <a:ext cx="378822" cy="2937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DEBB68-AB90-9F40-B149-3ABAB8341C07}"/>
                  </a:ext>
                </a:extLst>
              </p:cNvPr>
              <p:cNvSpPr txBox="1"/>
              <p:nvPr/>
            </p:nvSpPr>
            <p:spPr>
              <a:xfrm>
                <a:off x="2595607" y="2940355"/>
                <a:ext cx="342978" cy="29379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𝑤</m:t>
                          </m:r>
                        </m:e>
                        <m:sub>
                          <m:sSub>
                            <m:sSubPr>
                              <m:ctrlPr>
                                <a:rPr lang="en-CA" sz="1200" i="1">
                                  <a:latin typeface="Cambria Math" panose="02040503050406030204" pitchFamily="18" charset="0"/>
                                </a:rPr>
                              </m:ctrlPr>
                            </m:sSubPr>
                            <m:e>
                              <m:r>
                                <a:rPr lang="en-CA" sz="1200" b="0" i="1" smtClean="0">
                                  <a:latin typeface="Cambria Math" panose="02040503050406030204" pitchFamily="18" charset="0"/>
                                </a:rPr>
                                <m:t>𝐻</m:t>
                              </m:r>
                            </m:e>
                            <m:sub>
                              <m:r>
                                <a:rPr lang="en-CA" sz="1200" i="1">
                                  <a:latin typeface="Cambria Math" panose="02040503050406030204" pitchFamily="18" charset="0"/>
                                </a:rPr>
                                <m:t>𝑒</m:t>
                              </m:r>
                            </m:sub>
                          </m:sSub>
                        </m:sub>
                      </m:sSub>
                    </m:oMath>
                  </m:oMathPara>
                </a14:m>
                <a:endParaRPr lang="en-CA"/>
              </a:p>
            </p:txBody>
          </p:sp>
        </mc:Choice>
        <mc:Fallback xmlns="">
          <p:sp>
            <p:nvSpPr>
              <p:cNvPr id="29" name="TextBox 28">
                <a:extLst>
                  <a:ext uri="{FF2B5EF4-FFF2-40B4-BE49-F238E27FC236}">
                    <a16:creationId xmlns:a16="http://schemas.microsoft.com/office/drawing/2014/main" id="{ADDEBB68-AB90-9F40-B149-3ABAB8341C07}"/>
                  </a:ext>
                </a:extLst>
              </p:cNvPr>
              <p:cNvSpPr txBox="1">
                <a:spLocks noRot="1" noChangeAspect="1" noMove="1" noResize="1" noEditPoints="1" noAdjustHandles="1" noChangeArrowheads="1" noChangeShapeType="1" noTextEdit="1"/>
              </p:cNvSpPr>
              <p:nvPr/>
            </p:nvSpPr>
            <p:spPr>
              <a:xfrm>
                <a:off x="2595607" y="2940355"/>
                <a:ext cx="342978" cy="293798"/>
              </a:xfrm>
              <a:prstGeom prst="rect">
                <a:avLst/>
              </a:prstGeom>
              <a:blipFill>
                <a:blip r:embed="rId16"/>
                <a:stretch>
                  <a:fillRect r="-5357"/>
                </a:stretch>
              </a:blipFill>
            </p:spPr>
            <p:txBody>
              <a:bodyPr/>
              <a:lstStyle/>
              <a:p>
                <a:r>
                  <a:rPr lang="en-US">
                    <a:noFill/>
                  </a:rPr>
                  <a:t> </a:t>
                </a:r>
              </a:p>
            </p:txBody>
          </p:sp>
        </mc:Fallback>
      </mc:AlternateContent>
    </p:spTree>
    <p:extLst>
      <p:ext uri="{BB962C8B-B14F-4D97-AF65-F5344CB8AC3E}">
        <p14:creationId xmlns:p14="http://schemas.microsoft.com/office/powerpoint/2010/main" val="712419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2349</Words>
  <Application>Microsoft Macintosh PowerPoint</Application>
  <PresentationFormat>Widescreen</PresentationFormat>
  <Paragraphs>214</Paragraphs>
  <Slides>20</Slides>
  <Notes>20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 Math</vt:lpstr>
      <vt:lpstr>charter</vt:lpstr>
      <vt:lpstr>Office Theme</vt:lpstr>
      <vt:lpstr>Autonomous Car using a MPC</vt:lpstr>
      <vt:lpstr>Motivation</vt:lpstr>
      <vt:lpstr>Overview of MPC</vt:lpstr>
      <vt:lpstr>Our approach</vt:lpstr>
      <vt:lpstr>Spatial Parameters</vt:lpstr>
      <vt:lpstr>Dynamic Model</vt:lpstr>
      <vt:lpstr>MPC – Constraints</vt:lpstr>
      <vt:lpstr>MPC – Path planning</vt:lpstr>
      <vt:lpstr>MPC – Cost function</vt:lpstr>
      <vt:lpstr>Track  Creation</vt:lpstr>
      <vt:lpstr>Track Creation</vt:lpstr>
      <vt:lpstr>Results</vt:lpstr>
      <vt:lpstr>PowerPoint Presentation</vt:lpstr>
      <vt:lpstr>Simulation</vt:lpstr>
      <vt:lpstr>PowerPoint Presentation</vt:lpstr>
      <vt:lpstr>PowerPoint Presentation</vt:lpstr>
      <vt:lpstr>PowerPoint Presentation</vt:lpstr>
      <vt:lpstr>Summary</vt:lpstr>
      <vt:lpstr>Conclusion and Future Work</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Car using a MPC</dc:title>
  <dc:creator>Jan-Ruben Schmid</dc:creator>
  <cp:lastModifiedBy>Nathan Durocher</cp:lastModifiedBy>
  <cp:revision>1</cp:revision>
  <dcterms:created xsi:type="dcterms:W3CDTF">2021-01-18T09:24:58Z</dcterms:created>
  <dcterms:modified xsi:type="dcterms:W3CDTF">2022-03-16T11:32:39Z</dcterms:modified>
</cp:coreProperties>
</file>